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716" r:id="rId3"/>
    <p:sldMasterId id="2147483725" r:id="rId4"/>
    <p:sldMasterId id="2147483734" r:id="rId5"/>
  </p:sldMasterIdLst>
  <p:notesMasterIdLst>
    <p:notesMasterId r:id="rId16"/>
  </p:notesMasterIdLst>
  <p:handoutMasterIdLst>
    <p:handoutMasterId r:id="rId17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89758" y="8694143"/>
            <a:ext cx="6121820" cy="249098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6407520" y="8694143"/>
            <a:ext cx="275504" cy="249098"/>
          </a:xfrm>
          <a:prstGeom prst="rect">
            <a:avLst/>
          </a:prstGeom>
          <a:solidFill>
            <a:schemeClr val="accent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89756" y="8713848"/>
            <a:ext cx="6121822" cy="2293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07519" y="8728075"/>
            <a:ext cx="275503" cy="1723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ctr"/>
            <a:fld id="{F8C2A8A4-785B-4EB7-A905-D62A6303C780}" type="slidenum">
              <a:rPr lang="en-US" sz="800" smtClean="0">
                <a:solidFill>
                  <a:schemeClr val="bg1"/>
                </a:solidFill>
              </a:rPr>
              <a:pPr algn="ct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Freeform 5"/>
          <p:cNvSpPr>
            <a:spLocks noChangeAspect="1"/>
          </p:cNvSpPr>
          <p:nvPr/>
        </p:nvSpPr>
        <p:spPr bwMode="auto">
          <a:xfrm>
            <a:off x="189757" y="202760"/>
            <a:ext cx="6493266" cy="447204"/>
          </a:xfrm>
          <a:custGeom>
            <a:avLst/>
            <a:gdLst>
              <a:gd name="T0" fmla="*/ 6880 w 7376"/>
              <a:gd name="T1" fmla="*/ 508 h 508"/>
              <a:gd name="T2" fmla="*/ 0 w 7376"/>
              <a:gd name="T3" fmla="*/ 492 h 508"/>
              <a:gd name="T4" fmla="*/ 0 w 7376"/>
              <a:gd name="T5" fmla="*/ 0 h 508"/>
              <a:gd name="T6" fmla="*/ 7376 w 7376"/>
              <a:gd name="T7" fmla="*/ 0 h 508"/>
              <a:gd name="T8" fmla="*/ 7376 w 7376"/>
              <a:gd name="T9" fmla="*/ 238 h 508"/>
              <a:gd name="T10" fmla="*/ 6880 w 7376"/>
              <a:gd name="T11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76" h="508">
                <a:moveTo>
                  <a:pt x="6880" y="508"/>
                </a:moveTo>
                <a:lnTo>
                  <a:pt x="0" y="492"/>
                </a:lnTo>
                <a:lnTo>
                  <a:pt x="0" y="0"/>
                </a:lnTo>
                <a:lnTo>
                  <a:pt x="7376" y="0"/>
                </a:lnTo>
                <a:lnTo>
                  <a:pt x="7376" y="238"/>
                </a:lnTo>
                <a:lnTo>
                  <a:pt x="6880" y="508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89756" y="191176"/>
            <a:ext cx="6493266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33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89758" y="8694143"/>
            <a:ext cx="6121820" cy="249098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407520" y="8694143"/>
            <a:ext cx="275504" cy="249098"/>
          </a:xfrm>
          <a:prstGeom prst="rect">
            <a:avLst/>
          </a:prstGeom>
          <a:solidFill>
            <a:schemeClr val="accent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189756" y="8713848"/>
            <a:ext cx="6121822" cy="2293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407519" y="8728075"/>
            <a:ext cx="275503" cy="1723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ctr"/>
            <a:fld id="{F8C2A8A4-785B-4EB7-A905-D62A6303C780}" type="slidenum">
              <a:rPr lang="en-US" sz="800" smtClean="0">
                <a:solidFill>
                  <a:schemeClr val="bg1"/>
                </a:solidFill>
              </a:rPr>
              <a:pPr algn="ct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9" name="Freeform 18"/>
          <p:cNvSpPr>
            <a:spLocks noChangeAspect="1"/>
          </p:cNvSpPr>
          <p:nvPr/>
        </p:nvSpPr>
        <p:spPr bwMode="auto">
          <a:xfrm>
            <a:off x="189757" y="202760"/>
            <a:ext cx="6493266" cy="447204"/>
          </a:xfrm>
          <a:custGeom>
            <a:avLst/>
            <a:gdLst>
              <a:gd name="T0" fmla="*/ 6880 w 7376"/>
              <a:gd name="T1" fmla="*/ 508 h 508"/>
              <a:gd name="T2" fmla="*/ 0 w 7376"/>
              <a:gd name="T3" fmla="*/ 492 h 508"/>
              <a:gd name="T4" fmla="*/ 0 w 7376"/>
              <a:gd name="T5" fmla="*/ 0 h 508"/>
              <a:gd name="T6" fmla="*/ 7376 w 7376"/>
              <a:gd name="T7" fmla="*/ 0 h 508"/>
              <a:gd name="T8" fmla="*/ 7376 w 7376"/>
              <a:gd name="T9" fmla="*/ 238 h 508"/>
              <a:gd name="T10" fmla="*/ 6880 w 7376"/>
              <a:gd name="T11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76" h="508">
                <a:moveTo>
                  <a:pt x="6880" y="508"/>
                </a:moveTo>
                <a:lnTo>
                  <a:pt x="0" y="492"/>
                </a:lnTo>
                <a:lnTo>
                  <a:pt x="0" y="0"/>
                </a:lnTo>
                <a:lnTo>
                  <a:pt x="7376" y="0"/>
                </a:lnTo>
                <a:lnTo>
                  <a:pt x="7376" y="238"/>
                </a:lnTo>
                <a:lnTo>
                  <a:pt x="6880" y="508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Header Placeholder 1"/>
          <p:cNvSpPr>
            <a:spLocks noGrp="1"/>
          </p:cNvSpPr>
          <p:nvPr>
            <p:ph type="hdr" sz="quarter"/>
          </p:nvPr>
        </p:nvSpPr>
        <p:spPr>
          <a:xfrm>
            <a:off x="189756" y="191176"/>
            <a:ext cx="6493266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7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4106" y="190500"/>
            <a:ext cx="6999872" cy="5923292"/>
          </a:xfrm>
          <a:prstGeom prst="rect">
            <a:avLst/>
          </a:prstGeom>
        </p:spPr>
      </p:pic>
      <p:sp>
        <p:nvSpPr>
          <p:cNvPr id="26" name="Freeform 26"/>
          <p:cNvSpPr>
            <a:spLocks/>
          </p:cNvSpPr>
          <p:nvPr userDrawn="1"/>
        </p:nvSpPr>
        <p:spPr bwMode="auto">
          <a:xfrm>
            <a:off x="308024" y="758376"/>
            <a:ext cx="5267102" cy="5309049"/>
          </a:xfrm>
          <a:custGeom>
            <a:avLst/>
            <a:gdLst>
              <a:gd name="T0" fmla="*/ 0 w 3319"/>
              <a:gd name="T1" fmla="*/ 271 h 3412"/>
              <a:gd name="T2" fmla="*/ 2907 w 3319"/>
              <a:gd name="T3" fmla="*/ 0 h 3412"/>
              <a:gd name="T4" fmla="*/ 3319 w 3319"/>
              <a:gd name="T5" fmla="*/ 3412 h 3412"/>
              <a:gd name="T6" fmla="*/ 0 w 3319"/>
              <a:gd name="T7" fmla="*/ 3229 h 3412"/>
              <a:gd name="T8" fmla="*/ 0 w 3319"/>
              <a:gd name="T9" fmla="*/ 271 h 3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9" h="3412">
                <a:moveTo>
                  <a:pt x="0" y="271"/>
                </a:moveTo>
                <a:lnTo>
                  <a:pt x="2907" y="0"/>
                </a:lnTo>
                <a:lnTo>
                  <a:pt x="3319" y="3412"/>
                </a:lnTo>
                <a:lnTo>
                  <a:pt x="0" y="3229"/>
                </a:lnTo>
                <a:lnTo>
                  <a:pt x="0" y="271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0000">
                <a:schemeClr val="accent3"/>
              </a:gs>
              <a:gs pos="30000">
                <a:schemeClr val="accent2"/>
              </a:gs>
              <a:gs pos="100000">
                <a:schemeClr val="accent4"/>
              </a:gs>
            </a:gsLst>
            <a:lin ang="20400000" scaled="0"/>
            <a:tileRect/>
          </a:gradFill>
          <a:ln w="222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0638" y="4776787"/>
            <a:ext cx="12145962" cy="1831975"/>
            <a:chOff x="20638" y="4776787"/>
            <a:chExt cx="12145962" cy="1831975"/>
          </a:xfrm>
        </p:grpSpPr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11163" y="4954587"/>
              <a:ext cx="11361738" cy="1654175"/>
            </a:xfrm>
            <a:custGeom>
              <a:avLst/>
              <a:gdLst>
                <a:gd name="T0" fmla="*/ 5997 w 7157"/>
                <a:gd name="T1" fmla="*/ 529 h 1042"/>
                <a:gd name="T2" fmla="*/ 0 w 7157"/>
                <a:gd name="T3" fmla="*/ 82 h 1042"/>
                <a:gd name="T4" fmla="*/ 0 w 7157"/>
                <a:gd name="T5" fmla="*/ 1042 h 1042"/>
                <a:gd name="T6" fmla="*/ 7157 w 7157"/>
                <a:gd name="T7" fmla="*/ 1042 h 1042"/>
                <a:gd name="T8" fmla="*/ 7157 w 7157"/>
                <a:gd name="T9" fmla="*/ 0 h 1042"/>
                <a:gd name="T10" fmla="*/ 5997 w 7157"/>
                <a:gd name="T11" fmla="*/ 529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57" h="1042">
                  <a:moveTo>
                    <a:pt x="5997" y="529"/>
                  </a:moveTo>
                  <a:lnTo>
                    <a:pt x="0" y="82"/>
                  </a:lnTo>
                  <a:lnTo>
                    <a:pt x="0" y="1042"/>
                  </a:lnTo>
                  <a:lnTo>
                    <a:pt x="7157" y="1042"/>
                  </a:lnTo>
                  <a:lnTo>
                    <a:pt x="7157" y="0"/>
                  </a:lnTo>
                  <a:lnTo>
                    <a:pt x="5997" y="529"/>
                  </a:lnTo>
                  <a:close/>
                </a:path>
              </a:pathLst>
            </a:custGeom>
            <a:solidFill>
              <a:schemeClr val="bg1"/>
            </a:solidFill>
            <a:ln w="254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0638" y="5056187"/>
              <a:ext cx="390525" cy="1552575"/>
            </a:xfrm>
            <a:custGeom>
              <a:avLst/>
              <a:gdLst>
                <a:gd name="T0" fmla="*/ 0 w 246"/>
                <a:gd name="T1" fmla="*/ 0 h 978"/>
                <a:gd name="T2" fmla="*/ 0 w 246"/>
                <a:gd name="T3" fmla="*/ 978 h 978"/>
                <a:gd name="T4" fmla="*/ 246 w 246"/>
                <a:gd name="T5" fmla="*/ 978 h 978"/>
                <a:gd name="T6" fmla="*/ 246 w 246"/>
                <a:gd name="T7" fmla="*/ 18 h 978"/>
                <a:gd name="T8" fmla="*/ 0 w 246"/>
                <a:gd name="T9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978">
                  <a:moveTo>
                    <a:pt x="0" y="0"/>
                  </a:moveTo>
                  <a:lnTo>
                    <a:pt x="0" y="978"/>
                  </a:lnTo>
                  <a:lnTo>
                    <a:pt x="246" y="978"/>
                  </a:lnTo>
                  <a:lnTo>
                    <a:pt x="246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39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1772900" y="4776787"/>
              <a:ext cx="393700" cy="1831975"/>
            </a:xfrm>
            <a:custGeom>
              <a:avLst/>
              <a:gdLst>
                <a:gd name="T0" fmla="*/ 0 w 248"/>
                <a:gd name="T1" fmla="*/ 1154 h 1154"/>
                <a:gd name="T2" fmla="*/ 248 w 248"/>
                <a:gd name="T3" fmla="*/ 1154 h 1154"/>
                <a:gd name="T4" fmla="*/ 248 w 248"/>
                <a:gd name="T5" fmla="*/ 0 h 1154"/>
                <a:gd name="T6" fmla="*/ 0 w 248"/>
                <a:gd name="T7" fmla="*/ 112 h 1154"/>
                <a:gd name="T8" fmla="*/ 0 w 248"/>
                <a:gd name="T9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54">
                  <a:moveTo>
                    <a:pt x="0" y="1154"/>
                  </a:moveTo>
                  <a:lnTo>
                    <a:pt x="248" y="1154"/>
                  </a:lnTo>
                  <a:lnTo>
                    <a:pt x="248" y="0"/>
                  </a:lnTo>
                  <a:lnTo>
                    <a:pt x="0" y="112"/>
                  </a:lnTo>
                  <a:lnTo>
                    <a:pt x="0" y="1154"/>
                  </a:lnTo>
                  <a:close/>
                </a:path>
              </a:pathLst>
            </a:custGeom>
            <a:solidFill>
              <a:schemeClr val="bg1"/>
            </a:solidFill>
            <a:ln w="539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106" y="1383538"/>
            <a:ext cx="4515444" cy="1210281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106" y="2610461"/>
            <a:ext cx="4515444" cy="100904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106" y="3635376"/>
            <a:ext cx="45154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92C45D-E375-4E28-848C-AB81C48F5368}" type="datetime3">
              <a:rPr lang="en-US" smtClean="0"/>
              <a:t>15 March 2019</a:t>
            </a:fld>
            <a:endParaRPr lang="en-US" dirty="0"/>
          </a:p>
        </p:txBody>
      </p:sp>
      <p:sp>
        <p:nvSpPr>
          <p:cNvPr id="15" name="Freeform 30"/>
          <p:cNvSpPr>
            <a:spLocks/>
          </p:cNvSpPr>
          <p:nvPr userDrawn="1"/>
        </p:nvSpPr>
        <p:spPr bwMode="auto">
          <a:xfrm>
            <a:off x="1" y="2660"/>
            <a:ext cx="12191999" cy="1380879"/>
          </a:xfrm>
          <a:custGeom>
            <a:avLst/>
            <a:gdLst>
              <a:gd name="T0" fmla="*/ 7752 w 7752"/>
              <a:gd name="T1" fmla="*/ 154 h 878"/>
              <a:gd name="T2" fmla="*/ 0 w 7752"/>
              <a:gd name="T3" fmla="*/ 878 h 878"/>
              <a:gd name="T4" fmla="*/ 0 w 7752"/>
              <a:gd name="T5" fmla="*/ 0 h 878"/>
              <a:gd name="T6" fmla="*/ 7752 w 7752"/>
              <a:gd name="T7" fmla="*/ 0 h 878"/>
              <a:gd name="T8" fmla="*/ 7752 w 7752"/>
              <a:gd name="T9" fmla="*/ 154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52" h="878">
                <a:moveTo>
                  <a:pt x="7752" y="154"/>
                </a:moveTo>
                <a:lnTo>
                  <a:pt x="0" y="878"/>
                </a:lnTo>
                <a:lnTo>
                  <a:pt x="0" y="0"/>
                </a:lnTo>
                <a:lnTo>
                  <a:pt x="7752" y="0"/>
                </a:lnTo>
                <a:lnTo>
                  <a:pt x="7752" y="154"/>
                </a:lnTo>
                <a:close/>
              </a:path>
            </a:pathLst>
          </a:custGeom>
          <a:solidFill>
            <a:schemeClr val="bg1"/>
          </a:solidFill>
          <a:ln w="238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4" y="256852"/>
            <a:ext cx="1581813" cy="548011"/>
          </a:xfrm>
          <a:prstGeom prst="rect">
            <a:avLst/>
          </a:prstGeom>
        </p:spPr>
      </p:pic>
      <p:sp>
        <p:nvSpPr>
          <p:cNvPr id="25" name="Freeform 24"/>
          <p:cNvSpPr>
            <a:spLocks noEditPoints="1"/>
          </p:cNvSpPr>
          <p:nvPr userDrawn="1"/>
        </p:nvSpPr>
        <p:spPr bwMode="auto">
          <a:xfrm>
            <a:off x="10558260" y="5481809"/>
            <a:ext cx="1333576" cy="891210"/>
          </a:xfrm>
          <a:custGeom>
            <a:avLst/>
            <a:gdLst>
              <a:gd name="T0" fmla="*/ 135 w 1917"/>
              <a:gd name="T1" fmla="*/ 1281 h 1281"/>
              <a:gd name="T2" fmla="*/ 133 w 1917"/>
              <a:gd name="T3" fmla="*/ 1043 h 1281"/>
              <a:gd name="T4" fmla="*/ 343 w 1917"/>
              <a:gd name="T5" fmla="*/ 1060 h 1281"/>
              <a:gd name="T6" fmla="*/ 240 w 1917"/>
              <a:gd name="T7" fmla="*/ 986 h 1281"/>
              <a:gd name="T8" fmla="*/ 295 w 1917"/>
              <a:gd name="T9" fmla="*/ 974 h 1281"/>
              <a:gd name="T10" fmla="*/ 432 w 1917"/>
              <a:gd name="T11" fmla="*/ 902 h 1281"/>
              <a:gd name="T12" fmla="*/ 456 w 1917"/>
              <a:gd name="T13" fmla="*/ 992 h 1281"/>
              <a:gd name="T14" fmla="*/ 567 w 1917"/>
              <a:gd name="T15" fmla="*/ 938 h 1281"/>
              <a:gd name="T16" fmla="*/ 563 w 1917"/>
              <a:gd name="T17" fmla="*/ 838 h 1281"/>
              <a:gd name="T18" fmla="*/ 811 w 1917"/>
              <a:gd name="T19" fmla="*/ 834 h 1281"/>
              <a:gd name="T20" fmla="*/ 708 w 1917"/>
              <a:gd name="T21" fmla="*/ 761 h 1281"/>
              <a:gd name="T22" fmla="*/ 763 w 1917"/>
              <a:gd name="T23" fmla="*/ 748 h 1281"/>
              <a:gd name="T24" fmla="*/ 962 w 1917"/>
              <a:gd name="T25" fmla="*/ 723 h 1281"/>
              <a:gd name="T26" fmla="*/ 917 w 1917"/>
              <a:gd name="T27" fmla="*/ 668 h 1281"/>
              <a:gd name="T28" fmla="*/ 950 w 1917"/>
              <a:gd name="T29" fmla="*/ 799 h 1281"/>
              <a:gd name="T30" fmla="*/ 997 w 1917"/>
              <a:gd name="T31" fmla="*/ 770 h 1281"/>
              <a:gd name="T32" fmla="*/ 1086 w 1917"/>
              <a:gd name="T33" fmla="*/ 634 h 1281"/>
              <a:gd name="T34" fmla="*/ 1109 w 1917"/>
              <a:gd name="T35" fmla="*/ 682 h 1281"/>
              <a:gd name="T36" fmla="*/ 1110 w 1917"/>
              <a:gd name="T37" fmla="*/ 813 h 1281"/>
              <a:gd name="T38" fmla="*/ 1209 w 1917"/>
              <a:gd name="T39" fmla="*/ 766 h 1281"/>
              <a:gd name="T40" fmla="*/ 1133 w 1917"/>
              <a:gd name="T41" fmla="*/ 573 h 1281"/>
              <a:gd name="T42" fmla="*/ 1389 w 1917"/>
              <a:gd name="T43" fmla="*/ 555 h 1281"/>
              <a:gd name="T44" fmla="*/ 1286 w 1917"/>
              <a:gd name="T45" fmla="*/ 482 h 1281"/>
              <a:gd name="T46" fmla="*/ 1341 w 1917"/>
              <a:gd name="T47" fmla="*/ 469 h 1281"/>
              <a:gd name="T48" fmla="*/ 1002 w 1917"/>
              <a:gd name="T49" fmla="*/ 488 h 1281"/>
              <a:gd name="T50" fmla="*/ 909 w 1917"/>
              <a:gd name="T51" fmla="*/ 414 h 1281"/>
              <a:gd name="T52" fmla="*/ 927 w 1917"/>
              <a:gd name="T53" fmla="*/ 452 h 1281"/>
              <a:gd name="T54" fmla="*/ 933 w 1917"/>
              <a:gd name="T55" fmla="*/ 593 h 1281"/>
              <a:gd name="T56" fmla="*/ 991 w 1917"/>
              <a:gd name="T57" fmla="*/ 437 h 1281"/>
              <a:gd name="T58" fmla="*/ 1641 w 1917"/>
              <a:gd name="T59" fmla="*/ 318 h 1281"/>
              <a:gd name="T60" fmla="*/ 1526 w 1917"/>
              <a:gd name="T61" fmla="*/ 374 h 1281"/>
              <a:gd name="T62" fmla="*/ 1399 w 1917"/>
              <a:gd name="T63" fmla="*/ 435 h 1281"/>
              <a:gd name="T64" fmla="*/ 1586 w 1917"/>
              <a:gd name="T65" fmla="*/ 445 h 1281"/>
              <a:gd name="T66" fmla="*/ 1641 w 1917"/>
              <a:gd name="T67" fmla="*/ 318 h 1281"/>
              <a:gd name="T68" fmla="*/ 1197 w 1917"/>
              <a:gd name="T69" fmla="*/ 414 h 1281"/>
              <a:gd name="T70" fmla="*/ 1157 w 1917"/>
              <a:gd name="T71" fmla="*/ 339 h 1281"/>
              <a:gd name="T72" fmla="*/ 1124 w 1917"/>
              <a:gd name="T73" fmla="*/ 263 h 1281"/>
              <a:gd name="T74" fmla="*/ 1813 w 1917"/>
              <a:gd name="T75" fmla="*/ 377 h 1281"/>
              <a:gd name="T76" fmla="*/ 1783 w 1917"/>
              <a:gd name="T77" fmla="*/ 468 h 1281"/>
              <a:gd name="T78" fmla="*/ 1829 w 1917"/>
              <a:gd name="T79" fmla="*/ 321 h 1281"/>
              <a:gd name="T80" fmla="*/ 1837 w 1917"/>
              <a:gd name="T81" fmla="*/ 285 h 1281"/>
              <a:gd name="T82" fmla="*/ 1140 w 1917"/>
              <a:gd name="T83" fmla="*/ 255 h 1281"/>
              <a:gd name="T84" fmla="*/ 1326 w 1917"/>
              <a:gd name="T85" fmla="*/ 404 h 1281"/>
              <a:gd name="T86" fmla="*/ 1140 w 1917"/>
              <a:gd name="T87" fmla="*/ 255 h 1281"/>
              <a:gd name="T88" fmla="*/ 1412 w 1917"/>
              <a:gd name="T89" fmla="*/ 362 h 1281"/>
              <a:gd name="T90" fmla="*/ 1411 w 1917"/>
              <a:gd name="T91" fmla="*/ 124 h 1281"/>
              <a:gd name="T92" fmla="*/ 1633 w 1917"/>
              <a:gd name="T93" fmla="*/ 256 h 1281"/>
              <a:gd name="T94" fmla="*/ 1593 w 1917"/>
              <a:gd name="T95" fmla="*/ 181 h 1281"/>
              <a:gd name="T96" fmla="*/ 1560 w 1917"/>
              <a:gd name="T97" fmla="*/ 105 h 1281"/>
              <a:gd name="T98" fmla="*/ 1644 w 1917"/>
              <a:gd name="T99" fmla="*/ 59 h 1281"/>
              <a:gd name="T100" fmla="*/ 1639 w 1917"/>
              <a:gd name="T101" fmla="*/ 61 h 1281"/>
              <a:gd name="T102" fmla="*/ 1714 w 1917"/>
              <a:gd name="T103" fmla="*/ 217 h 1281"/>
              <a:gd name="T104" fmla="*/ 1825 w 1917"/>
              <a:gd name="T105" fmla="*/ 163 h 1281"/>
              <a:gd name="T106" fmla="*/ 1645 w 1917"/>
              <a:gd name="T107" fmla="*/ 11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17" h="1281">
                <a:moveTo>
                  <a:pt x="0" y="1107"/>
                </a:moveTo>
                <a:cubicBezTo>
                  <a:pt x="20" y="1150"/>
                  <a:pt x="20" y="1150"/>
                  <a:pt x="20" y="1150"/>
                </a:cubicBezTo>
                <a:cubicBezTo>
                  <a:pt x="62" y="1130"/>
                  <a:pt x="62" y="1130"/>
                  <a:pt x="62" y="1130"/>
                </a:cubicBezTo>
                <a:cubicBezTo>
                  <a:pt x="135" y="1281"/>
                  <a:pt x="135" y="1281"/>
                  <a:pt x="135" y="1281"/>
                </a:cubicBezTo>
                <a:cubicBezTo>
                  <a:pt x="185" y="1256"/>
                  <a:pt x="185" y="1256"/>
                  <a:pt x="185" y="1256"/>
                </a:cubicBezTo>
                <a:cubicBezTo>
                  <a:pt x="112" y="1105"/>
                  <a:pt x="112" y="1105"/>
                  <a:pt x="112" y="1105"/>
                </a:cubicBezTo>
                <a:cubicBezTo>
                  <a:pt x="154" y="1085"/>
                  <a:pt x="154" y="1085"/>
                  <a:pt x="154" y="1085"/>
                </a:cubicBezTo>
                <a:cubicBezTo>
                  <a:pt x="133" y="1043"/>
                  <a:pt x="133" y="1043"/>
                  <a:pt x="133" y="1043"/>
                </a:cubicBezTo>
                <a:lnTo>
                  <a:pt x="0" y="1107"/>
                </a:lnTo>
                <a:close/>
                <a:moveTo>
                  <a:pt x="233" y="1113"/>
                </a:moveTo>
                <a:cubicBezTo>
                  <a:pt x="220" y="1086"/>
                  <a:pt x="233" y="1050"/>
                  <a:pt x="263" y="1035"/>
                </a:cubicBezTo>
                <a:cubicBezTo>
                  <a:pt x="293" y="1021"/>
                  <a:pt x="330" y="1033"/>
                  <a:pt x="343" y="1060"/>
                </a:cubicBezTo>
                <a:cubicBezTo>
                  <a:pt x="359" y="1093"/>
                  <a:pt x="346" y="1130"/>
                  <a:pt x="316" y="1144"/>
                </a:cubicBezTo>
                <a:cubicBezTo>
                  <a:pt x="308" y="1148"/>
                  <a:pt x="299" y="1150"/>
                  <a:pt x="290" y="1150"/>
                </a:cubicBezTo>
                <a:cubicBezTo>
                  <a:pt x="267" y="1150"/>
                  <a:pt x="245" y="1137"/>
                  <a:pt x="233" y="1113"/>
                </a:cubicBezTo>
                <a:moveTo>
                  <a:pt x="240" y="986"/>
                </a:moveTo>
                <a:cubicBezTo>
                  <a:pt x="184" y="1013"/>
                  <a:pt x="152" y="1079"/>
                  <a:pt x="181" y="1138"/>
                </a:cubicBezTo>
                <a:cubicBezTo>
                  <a:pt x="211" y="1201"/>
                  <a:pt x="277" y="1223"/>
                  <a:pt x="339" y="1193"/>
                </a:cubicBezTo>
                <a:cubicBezTo>
                  <a:pt x="402" y="1163"/>
                  <a:pt x="425" y="1097"/>
                  <a:pt x="395" y="1034"/>
                </a:cubicBezTo>
                <a:cubicBezTo>
                  <a:pt x="376" y="994"/>
                  <a:pt x="336" y="974"/>
                  <a:pt x="295" y="974"/>
                </a:cubicBezTo>
                <a:cubicBezTo>
                  <a:pt x="276" y="974"/>
                  <a:pt x="257" y="978"/>
                  <a:pt x="240" y="986"/>
                </a:cubicBezTo>
                <a:moveTo>
                  <a:pt x="513" y="863"/>
                </a:moveTo>
                <a:cubicBezTo>
                  <a:pt x="522" y="986"/>
                  <a:pt x="522" y="986"/>
                  <a:pt x="522" y="986"/>
                </a:cubicBezTo>
                <a:cubicBezTo>
                  <a:pt x="432" y="902"/>
                  <a:pt x="432" y="902"/>
                  <a:pt x="432" y="902"/>
                </a:cubicBezTo>
                <a:cubicBezTo>
                  <a:pt x="383" y="926"/>
                  <a:pt x="383" y="926"/>
                  <a:pt x="383" y="926"/>
                </a:cubicBezTo>
                <a:cubicBezTo>
                  <a:pt x="443" y="1135"/>
                  <a:pt x="443" y="1135"/>
                  <a:pt x="443" y="1135"/>
                </a:cubicBezTo>
                <a:cubicBezTo>
                  <a:pt x="493" y="1111"/>
                  <a:pt x="493" y="1111"/>
                  <a:pt x="493" y="1111"/>
                </a:cubicBezTo>
                <a:cubicBezTo>
                  <a:pt x="456" y="992"/>
                  <a:pt x="456" y="992"/>
                  <a:pt x="456" y="992"/>
                </a:cubicBezTo>
                <a:cubicBezTo>
                  <a:pt x="456" y="991"/>
                  <a:pt x="456" y="991"/>
                  <a:pt x="456" y="991"/>
                </a:cubicBezTo>
                <a:cubicBezTo>
                  <a:pt x="555" y="1081"/>
                  <a:pt x="555" y="1081"/>
                  <a:pt x="555" y="1081"/>
                </a:cubicBezTo>
                <a:cubicBezTo>
                  <a:pt x="575" y="1072"/>
                  <a:pt x="575" y="1072"/>
                  <a:pt x="575" y="1072"/>
                </a:cubicBezTo>
                <a:cubicBezTo>
                  <a:pt x="567" y="938"/>
                  <a:pt x="567" y="938"/>
                  <a:pt x="567" y="938"/>
                </a:cubicBezTo>
                <a:cubicBezTo>
                  <a:pt x="568" y="938"/>
                  <a:pt x="568" y="938"/>
                  <a:pt x="568" y="938"/>
                </a:cubicBezTo>
                <a:cubicBezTo>
                  <a:pt x="636" y="1042"/>
                  <a:pt x="636" y="1042"/>
                  <a:pt x="636" y="1042"/>
                </a:cubicBezTo>
                <a:cubicBezTo>
                  <a:pt x="686" y="1018"/>
                  <a:pt x="686" y="1018"/>
                  <a:pt x="686" y="1018"/>
                </a:cubicBezTo>
                <a:cubicBezTo>
                  <a:pt x="563" y="838"/>
                  <a:pt x="563" y="838"/>
                  <a:pt x="563" y="838"/>
                </a:cubicBezTo>
                <a:lnTo>
                  <a:pt x="513" y="863"/>
                </a:lnTo>
                <a:close/>
                <a:moveTo>
                  <a:pt x="702" y="887"/>
                </a:moveTo>
                <a:cubicBezTo>
                  <a:pt x="689" y="860"/>
                  <a:pt x="702" y="824"/>
                  <a:pt x="732" y="809"/>
                </a:cubicBezTo>
                <a:cubicBezTo>
                  <a:pt x="762" y="795"/>
                  <a:pt x="798" y="807"/>
                  <a:pt x="811" y="834"/>
                </a:cubicBezTo>
                <a:cubicBezTo>
                  <a:pt x="827" y="868"/>
                  <a:pt x="814" y="904"/>
                  <a:pt x="784" y="918"/>
                </a:cubicBezTo>
                <a:cubicBezTo>
                  <a:pt x="776" y="922"/>
                  <a:pt x="767" y="924"/>
                  <a:pt x="758" y="924"/>
                </a:cubicBezTo>
                <a:cubicBezTo>
                  <a:pt x="736" y="924"/>
                  <a:pt x="713" y="911"/>
                  <a:pt x="702" y="887"/>
                </a:cubicBezTo>
                <a:moveTo>
                  <a:pt x="708" y="761"/>
                </a:moveTo>
                <a:cubicBezTo>
                  <a:pt x="652" y="788"/>
                  <a:pt x="621" y="853"/>
                  <a:pt x="649" y="912"/>
                </a:cubicBezTo>
                <a:cubicBezTo>
                  <a:pt x="679" y="975"/>
                  <a:pt x="746" y="997"/>
                  <a:pt x="808" y="967"/>
                </a:cubicBezTo>
                <a:cubicBezTo>
                  <a:pt x="870" y="937"/>
                  <a:pt x="894" y="871"/>
                  <a:pt x="863" y="809"/>
                </a:cubicBezTo>
                <a:cubicBezTo>
                  <a:pt x="844" y="768"/>
                  <a:pt x="804" y="748"/>
                  <a:pt x="763" y="748"/>
                </a:cubicBezTo>
                <a:cubicBezTo>
                  <a:pt x="745" y="748"/>
                  <a:pt x="726" y="752"/>
                  <a:pt x="708" y="761"/>
                </a:cubicBezTo>
                <a:moveTo>
                  <a:pt x="911" y="718"/>
                </a:moveTo>
                <a:cubicBezTo>
                  <a:pt x="916" y="716"/>
                  <a:pt x="916" y="716"/>
                  <a:pt x="916" y="716"/>
                </a:cubicBezTo>
                <a:cubicBezTo>
                  <a:pt x="932" y="708"/>
                  <a:pt x="952" y="702"/>
                  <a:pt x="962" y="723"/>
                </a:cubicBezTo>
                <a:cubicBezTo>
                  <a:pt x="972" y="744"/>
                  <a:pt x="955" y="756"/>
                  <a:pt x="939" y="764"/>
                </a:cubicBezTo>
                <a:cubicBezTo>
                  <a:pt x="934" y="767"/>
                  <a:pt x="934" y="767"/>
                  <a:pt x="934" y="767"/>
                </a:cubicBezTo>
                <a:lnTo>
                  <a:pt x="911" y="718"/>
                </a:lnTo>
                <a:close/>
                <a:moveTo>
                  <a:pt x="917" y="668"/>
                </a:moveTo>
                <a:cubicBezTo>
                  <a:pt x="842" y="704"/>
                  <a:pt x="842" y="704"/>
                  <a:pt x="842" y="704"/>
                </a:cubicBezTo>
                <a:cubicBezTo>
                  <a:pt x="935" y="898"/>
                  <a:pt x="935" y="898"/>
                  <a:pt x="935" y="898"/>
                </a:cubicBezTo>
                <a:cubicBezTo>
                  <a:pt x="986" y="873"/>
                  <a:pt x="986" y="873"/>
                  <a:pt x="986" y="873"/>
                </a:cubicBezTo>
                <a:cubicBezTo>
                  <a:pt x="950" y="799"/>
                  <a:pt x="950" y="799"/>
                  <a:pt x="950" y="799"/>
                </a:cubicBezTo>
                <a:cubicBezTo>
                  <a:pt x="950" y="799"/>
                  <a:pt x="950" y="799"/>
                  <a:pt x="950" y="799"/>
                </a:cubicBezTo>
                <a:cubicBezTo>
                  <a:pt x="1034" y="850"/>
                  <a:pt x="1034" y="850"/>
                  <a:pt x="1034" y="850"/>
                </a:cubicBezTo>
                <a:cubicBezTo>
                  <a:pt x="1096" y="820"/>
                  <a:pt x="1096" y="820"/>
                  <a:pt x="1096" y="820"/>
                </a:cubicBezTo>
                <a:cubicBezTo>
                  <a:pt x="997" y="770"/>
                  <a:pt x="997" y="770"/>
                  <a:pt x="997" y="770"/>
                </a:cubicBezTo>
                <a:cubicBezTo>
                  <a:pt x="1022" y="752"/>
                  <a:pt x="1026" y="722"/>
                  <a:pt x="1013" y="695"/>
                </a:cubicBezTo>
                <a:cubicBezTo>
                  <a:pt x="1001" y="669"/>
                  <a:pt x="981" y="657"/>
                  <a:pt x="958" y="657"/>
                </a:cubicBezTo>
                <a:cubicBezTo>
                  <a:pt x="945" y="657"/>
                  <a:pt x="931" y="661"/>
                  <a:pt x="917" y="668"/>
                </a:cubicBezTo>
                <a:moveTo>
                  <a:pt x="1086" y="634"/>
                </a:moveTo>
                <a:cubicBezTo>
                  <a:pt x="1090" y="632"/>
                  <a:pt x="1090" y="632"/>
                  <a:pt x="1090" y="632"/>
                </a:cubicBezTo>
                <a:cubicBezTo>
                  <a:pt x="1107" y="624"/>
                  <a:pt x="1127" y="618"/>
                  <a:pt x="1137" y="639"/>
                </a:cubicBezTo>
                <a:cubicBezTo>
                  <a:pt x="1147" y="660"/>
                  <a:pt x="1130" y="672"/>
                  <a:pt x="1114" y="680"/>
                </a:cubicBezTo>
                <a:cubicBezTo>
                  <a:pt x="1109" y="682"/>
                  <a:pt x="1109" y="682"/>
                  <a:pt x="1109" y="682"/>
                </a:cubicBezTo>
                <a:lnTo>
                  <a:pt x="1086" y="634"/>
                </a:lnTo>
                <a:close/>
                <a:moveTo>
                  <a:pt x="1092" y="583"/>
                </a:moveTo>
                <a:cubicBezTo>
                  <a:pt x="1017" y="620"/>
                  <a:pt x="1017" y="620"/>
                  <a:pt x="1017" y="620"/>
                </a:cubicBezTo>
                <a:cubicBezTo>
                  <a:pt x="1110" y="813"/>
                  <a:pt x="1110" y="813"/>
                  <a:pt x="1110" y="813"/>
                </a:cubicBezTo>
                <a:cubicBezTo>
                  <a:pt x="1160" y="789"/>
                  <a:pt x="1160" y="789"/>
                  <a:pt x="1160" y="789"/>
                </a:cubicBezTo>
                <a:cubicBezTo>
                  <a:pt x="1124" y="715"/>
                  <a:pt x="1124" y="715"/>
                  <a:pt x="1124" y="715"/>
                </a:cubicBezTo>
                <a:cubicBezTo>
                  <a:pt x="1125" y="714"/>
                  <a:pt x="1125" y="714"/>
                  <a:pt x="1125" y="714"/>
                </a:cubicBezTo>
                <a:cubicBezTo>
                  <a:pt x="1209" y="766"/>
                  <a:pt x="1209" y="766"/>
                  <a:pt x="1209" y="766"/>
                </a:cubicBezTo>
                <a:cubicBezTo>
                  <a:pt x="1271" y="736"/>
                  <a:pt x="1271" y="736"/>
                  <a:pt x="1271" y="736"/>
                </a:cubicBezTo>
                <a:cubicBezTo>
                  <a:pt x="1172" y="686"/>
                  <a:pt x="1172" y="686"/>
                  <a:pt x="1172" y="686"/>
                </a:cubicBezTo>
                <a:cubicBezTo>
                  <a:pt x="1197" y="668"/>
                  <a:pt x="1201" y="637"/>
                  <a:pt x="1188" y="611"/>
                </a:cubicBezTo>
                <a:cubicBezTo>
                  <a:pt x="1175" y="584"/>
                  <a:pt x="1155" y="573"/>
                  <a:pt x="1133" y="573"/>
                </a:cubicBezTo>
                <a:cubicBezTo>
                  <a:pt x="1120" y="573"/>
                  <a:pt x="1106" y="577"/>
                  <a:pt x="1092" y="583"/>
                </a:cubicBezTo>
                <a:moveTo>
                  <a:pt x="1279" y="608"/>
                </a:moveTo>
                <a:cubicBezTo>
                  <a:pt x="1266" y="582"/>
                  <a:pt x="1279" y="545"/>
                  <a:pt x="1309" y="531"/>
                </a:cubicBezTo>
                <a:cubicBezTo>
                  <a:pt x="1339" y="516"/>
                  <a:pt x="1376" y="529"/>
                  <a:pt x="1389" y="555"/>
                </a:cubicBezTo>
                <a:cubicBezTo>
                  <a:pt x="1405" y="589"/>
                  <a:pt x="1392" y="625"/>
                  <a:pt x="1362" y="640"/>
                </a:cubicBezTo>
                <a:cubicBezTo>
                  <a:pt x="1353" y="644"/>
                  <a:pt x="1345" y="646"/>
                  <a:pt x="1336" y="646"/>
                </a:cubicBezTo>
                <a:cubicBezTo>
                  <a:pt x="1313" y="646"/>
                  <a:pt x="1291" y="632"/>
                  <a:pt x="1279" y="608"/>
                </a:cubicBezTo>
                <a:moveTo>
                  <a:pt x="1286" y="482"/>
                </a:moveTo>
                <a:cubicBezTo>
                  <a:pt x="1230" y="509"/>
                  <a:pt x="1198" y="575"/>
                  <a:pt x="1227" y="633"/>
                </a:cubicBezTo>
                <a:cubicBezTo>
                  <a:pt x="1257" y="696"/>
                  <a:pt x="1323" y="718"/>
                  <a:pt x="1385" y="689"/>
                </a:cubicBezTo>
                <a:cubicBezTo>
                  <a:pt x="1447" y="658"/>
                  <a:pt x="1471" y="593"/>
                  <a:pt x="1441" y="530"/>
                </a:cubicBezTo>
                <a:cubicBezTo>
                  <a:pt x="1421" y="490"/>
                  <a:pt x="1382" y="469"/>
                  <a:pt x="1341" y="469"/>
                </a:cubicBezTo>
                <a:cubicBezTo>
                  <a:pt x="1322" y="469"/>
                  <a:pt x="1303" y="474"/>
                  <a:pt x="1286" y="482"/>
                </a:cubicBezTo>
                <a:moveTo>
                  <a:pt x="945" y="489"/>
                </a:moveTo>
                <a:cubicBezTo>
                  <a:pt x="950" y="486"/>
                  <a:pt x="950" y="486"/>
                  <a:pt x="950" y="486"/>
                </a:cubicBezTo>
                <a:cubicBezTo>
                  <a:pt x="966" y="479"/>
                  <a:pt x="990" y="464"/>
                  <a:pt x="1002" y="488"/>
                </a:cubicBezTo>
                <a:cubicBezTo>
                  <a:pt x="1012" y="509"/>
                  <a:pt x="986" y="520"/>
                  <a:pt x="971" y="528"/>
                </a:cubicBezTo>
                <a:cubicBezTo>
                  <a:pt x="965" y="531"/>
                  <a:pt x="965" y="531"/>
                  <a:pt x="965" y="531"/>
                </a:cubicBezTo>
                <a:lnTo>
                  <a:pt x="945" y="489"/>
                </a:lnTo>
                <a:close/>
                <a:moveTo>
                  <a:pt x="909" y="414"/>
                </a:moveTo>
                <a:cubicBezTo>
                  <a:pt x="912" y="412"/>
                  <a:pt x="912" y="412"/>
                  <a:pt x="912" y="412"/>
                </a:cubicBezTo>
                <a:cubicBezTo>
                  <a:pt x="926" y="406"/>
                  <a:pt x="942" y="399"/>
                  <a:pt x="951" y="417"/>
                </a:cubicBezTo>
                <a:cubicBezTo>
                  <a:pt x="959" y="433"/>
                  <a:pt x="946" y="442"/>
                  <a:pt x="932" y="449"/>
                </a:cubicBezTo>
                <a:cubicBezTo>
                  <a:pt x="927" y="452"/>
                  <a:pt x="927" y="452"/>
                  <a:pt x="927" y="452"/>
                </a:cubicBezTo>
                <a:lnTo>
                  <a:pt x="909" y="414"/>
                </a:lnTo>
                <a:close/>
                <a:moveTo>
                  <a:pt x="912" y="365"/>
                </a:moveTo>
                <a:cubicBezTo>
                  <a:pt x="840" y="400"/>
                  <a:pt x="840" y="400"/>
                  <a:pt x="840" y="400"/>
                </a:cubicBezTo>
                <a:cubicBezTo>
                  <a:pt x="933" y="593"/>
                  <a:pt x="933" y="593"/>
                  <a:pt x="933" y="593"/>
                </a:cubicBezTo>
                <a:cubicBezTo>
                  <a:pt x="1011" y="556"/>
                  <a:pt x="1011" y="556"/>
                  <a:pt x="1011" y="556"/>
                </a:cubicBezTo>
                <a:cubicBezTo>
                  <a:pt x="1046" y="539"/>
                  <a:pt x="1075" y="509"/>
                  <a:pt x="1055" y="468"/>
                </a:cubicBezTo>
                <a:cubicBezTo>
                  <a:pt x="1042" y="441"/>
                  <a:pt x="1021" y="428"/>
                  <a:pt x="992" y="438"/>
                </a:cubicBezTo>
                <a:cubicBezTo>
                  <a:pt x="991" y="437"/>
                  <a:pt x="991" y="437"/>
                  <a:pt x="991" y="437"/>
                </a:cubicBezTo>
                <a:cubicBezTo>
                  <a:pt x="1003" y="422"/>
                  <a:pt x="1002" y="405"/>
                  <a:pt x="994" y="388"/>
                </a:cubicBezTo>
                <a:cubicBezTo>
                  <a:pt x="982" y="365"/>
                  <a:pt x="967" y="355"/>
                  <a:pt x="948" y="355"/>
                </a:cubicBezTo>
                <a:cubicBezTo>
                  <a:pt x="937" y="355"/>
                  <a:pt x="925" y="359"/>
                  <a:pt x="912" y="365"/>
                </a:cubicBezTo>
                <a:moveTo>
                  <a:pt x="1641" y="318"/>
                </a:moveTo>
                <a:cubicBezTo>
                  <a:pt x="1665" y="461"/>
                  <a:pt x="1665" y="461"/>
                  <a:pt x="1665" y="461"/>
                </a:cubicBezTo>
                <a:cubicBezTo>
                  <a:pt x="1665" y="461"/>
                  <a:pt x="1665" y="461"/>
                  <a:pt x="1665" y="461"/>
                </a:cubicBezTo>
                <a:cubicBezTo>
                  <a:pt x="1566" y="354"/>
                  <a:pt x="1566" y="354"/>
                  <a:pt x="1566" y="354"/>
                </a:cubicBezTo>
                <a:cubicBezTo>
                  <a:pt x="1526" y="374"/>
                  <a:pt x="1526" y="374"/>
                  <a:pt x="1526" y="374"/>
                </a:cubicBezTo>
                <a:cubicBezTo>
                  <a:pt x="1546" y="519"/>
                  <a:pt x="1546" y="519"/>
                  <a:pt x="1546" y="519"/>
                </a:cubicBezTo>
                <a:cubicBezTo>
                  <a:pt x="1545" y="519"/>
                  <a:pt x="1545" y="519"/>
                  <a:pt x="1545" y="519"/>
                </a:cubicBezTo>
                <a:cubicBezTo>
                  <a:pt x="1451" y="410"/>
                  <a:pt x="1451" y="410"/>
                  <a:pt x="1451" y="410"/>
                </a:cubicBezTo>
                <a:cubicBezTo>
                  <a:pt x="1399" y="435"/>
                  <a:pt x="1399" y="435"/>
                  <a:pt x="1399" y="435"/>
                </a:cubicBezTo>
                <a:cubicBezTo>
                  <a:pt x="1550" y="601"/>
                  <a:pt x="1550" y="601"/>
                  <a:pt x="1550" y="601"/>
                </a:cubicBezTo>
                <a:cubicBezTo>
                  <a:pt x="1601" y="576"/>
                  <a:pt x="1601" y="576"/>
                  <a:pt x="1601" y="576"/>
                </a:cubicBezTo>
                <a:cubicBezTo>
                  <a:pt x="1585" y="446"/>
                  <a:pt x="1585" y="446"/>
                  <a:pt x="1585" y="446"/>
                </a:cubicBezTo>
                <a:cubicBezTo>
                  <a:pt x="1586" y="445"/>
                  <a:pt x="1586" y="445"/>
                  <a:pt x="1586" y="445"/>
                </a:cubicBezTo>
                <a:cubicBezTo>
                  <a:pt x="1674" y="541"/>
                  <a:pt x="1674" y="541"/>
                  <a:pt x="1674" y="541"/>
                </a:cubicBezTo>
                <a:cubicBezTo>
                  <a:pt x="1725" y="517"/>
                  <a:pt x="1725" y="517"/>
                  <a:pt x="1725" y="517"/>
                </a:cubicBezTo>
                <a:cubicBezTo>
                  <a:pt x="1694" y="293"/>
                  <a:pt x="1694" y="293"/>
                  <a:pt x="1694" y="293"/>
                </a:cubicBezTo>
                <a:lnTo>
                  <a:pt x="1641" y="318"/>
                </a:lnTo>
                <a:close/>
                <a:moveTo>
                  <a:pt x="1014" y="316"/>
                </a:moveTo>
                <a:cubicBezTo>
                  <a:pt x="1107" y="510"/>
                  <a:pt x="1107" y="510"/>
                  <a:pt x="1107" y="510"/>
                </a:cubicBezTo>
                <a:cubicBezTo>
                  <a:pt x="1217" y="456"/>
                  <a:pt x="1217" y="456"/>
                  <a:pt x="1217" y="456"/>
                </a:cubicBezTo>
                <a:cubicBezTo>
                  <a:pt x="1197" y="414"/>
                  <a:pt x="1197" y="414"/>
                  <a:pt x="1197" y="414"/>
                </a:cubicBezTo>
                <a:cubicBezTo>
                  <a:pt x="1137" y="443"/>
                  <a:pt x="1137" y="443"/>
                  <a:pt x="1137" y="443"/>
                </a:cubicBezTo>
                <a:cubicBezTo>
                  <a:pt x="1121" y="409"/>
                  <a:pt x="1121" y="409"/>
                  <a:pt x="1121" y="409"/>
                </a:cubicBezTo>
                <a:cubicBezTo>
                  <a:pt x="1178" y="382"/>
                  <a:pt x="1178" y="382"/>
                  <a:pt x="1178" y="382"/>
                </a:cubicBezTo>
                <a:cubicBezTo>
                  <a:pt x="1157" y="339"/>
                  <a:pt x="1157" y="339"/>
                  <a:pt x="1157" y="339"/>
                </a:cubicBezTo>
                <a:cubicBezTo>
                  <a:pt x="1100" y="367"/>
                  <a:pt x="1100" y="367"/>
                  <a:pt x="1100" y="367"/>
                </a:cubicBezTo>
                <a:cubicBezTo>
                  <a:pt x="1085" y="334"/>
                  <a:pt x="1085" y="334"/>
                  <a:pt x="1085" y="334"/>
                </a:cubicBezTo>
                <a:cubicBezTo>
                  <a:pt x="1144" y="305"/>
                  <a:pt x="1144" y="305"/>
                  <a:pt x="1144" y="305"/>
                </a:cubicBezTo>
                <a:cubicBezTo>
                  <a:pt x="1124" y="263"/>
                  <a:pt x="1124" y="263"/>
                  <a:pt x="1124" y="263"/>
                </a:cubicBezTo>
                <a:lnTo>
                  <a:pt x="1014" y="316"/>
                </a:lnTo>
                <a:close/>
                <a:moveTo>
                  <a:pt x="1769" y="250"/>
                </a:moveTo>
                <a:cubicBezTo>
                  <a:pt x="1731" y="269"/>
                  <a:pt x="1715" y="308"/>
                  <a:pt x="1734" y="347"/>
                </a:cubicBezTo>
                <a:cubicBezTo>
                  <a:pt x="1752" y="385"/>
                  <a:pt x="1777" y="383"/>
                  <a:pt x="1813" y="377"/>
                </a:cubicBezTo>
                <a:cubicBezTo>
                  <a:pt x="1825" y="375"/>
                  <a:pt x="1847" y="370"/>
                  <a:pt x="1854" y="384"/>
                </a:cubicBezTo>
                <a:cubicBezTo>
                  <a:pt x="1861" y="398"/>
                  <a:pt x="1851" y="410"/>
                  <a:pt x="1839" y="415"/>
                </a:cubicBezTo>
                <a:cubicBezTo>
                  <a:pt x="1822" y="424"/>
                  <a:pt x="1803" y="422"/>
                  <a:pt x="1785" y="417"/>
                </a:cubicBezTo>
                <a:cubicBezTo>
                  <a:pt x="1783" y="468"/>
                  <a:pt x="1783" y="468"/>
                  <a:pt x="1783" y="468"/>
                </a:cubicBezTo>
                <a:cubicBezTo>
                  <a:pt x="1809" y="472"/>
                  <a:pt x="1837" y="469"/>
                  <a:pt x="1862" y="457"/>
                </a:cubicBezTo>
                <a:cubicBezTo>
                  <a:pt x="1881" y="448"/>
                  <a:pt x="1899" y="432"/>
                  <a:pt x="1908" y="412"/>
                </a:cubicBezTo>
                <a:cubicBezTo>
                  <a:pt x="1917" y="392"/>
                  <a:pt x="1912" y="370"/>
                  <a:pt x="1903" y="350"/>
                </a:cubicBezTo>
                <a:cubicBezTo>
                  <a:pt x="1887" y="319"/>
                  <a:pt x="1860" y="316"/>
                  <a:pt x="1829" y="321"/>
                </a:cubicBezTo>
                <a:cubicBezTo>
                  <a:pt x="1815" y="323"/>
                  <a:pt x="1815" y="323"/>
                  <a:pt x="1815" y="323"/>
                </a:cubicBezTo>
                <a:cubicBezTo>
                  <a:pt x="1804" y="324"/>
                  <a:pt x="1789" y="327"/>
                  <a:pt x="1783" y="315"/>
                </a:cubicBezTo>
                <a:cubicBezTo>
                  <a:pt x="1778" y="305"/>
                  <a:pt x="1788" y="293"/>
                  <a:pt x="1797" y="289"/>
                </a:cubicBezTo>
                <a:cubicBezTo>
                  <a:pt x="1809" y="283"/>
                  <a:pt x="1824" y="282"/>
                  <a:pt x="1837" y="285"/>
                </a:cubicBezTo>
                <a:cubicBezTo>
                  <a:pt x="1838" y="237"/>
                  <a:pt x="1838" y="237"/>
                  <a:pt x="1838" y="237"/>
                </a:cubicBezTo>
                <a:cubicBezTo>
                  <a:pt x="1835" y="237"/>
                  <a:pt x="1833" y="236"/>
                  <a:pt x="1830" y="236"/>
                </a:cubicBezTo>
                <a:cubicBezTo>
                  <a:pt x="1810" y="236"/>
                  <a:pt x="1787" y="242"/>
                  <a:pt x="1769" y="250"/>
                </a:cubicBezTo>
                <a:moveTo>
                  <a:pt x="1140" y="255"/>
                </a:moveTo>
                <a:cubicBezTo>
                  <a:pt x="1161" y="297"/>
                  <a:pt x="1161" y="297"/>
                  <a:pt x="1161" y="297"/>
                </a:cubicBezTo>
                <a:cubicBezTo>
                  <a:pt x="1202" y="277"/>
                  <a:pt x="1202" y="277"/>
                  <a:pt x="1202" y="277"/>
                </a:cubicBezTo>
                <a:cubicBezTo>
                  <a:pt x="1275" y="428"/>
                  <a:pt x="1275" y="428"/>
                  <a:pt x="1275" y="428"/>
                </a:cubicBezTo>
                <a:cubicBezTo>
                  <a:pt x="1326" y="404"/>
                  <a:pt x="1326" y="404"/>
                  <a:pt x="1326" y="404"/>
                </a:cubicBezTo>
                <a:cubicBezTo>
                  <a:pt x="1253" y="253"/>
                  <a:pt x="1253" y="253"/>
                  <a:pt x="1253" y="253"/>
                </a:cubicBezTo>
                <a:cubicBezTo>
                  <a:pt x="1294" y="233"/>
                  <a:pt x="1294" y="233"/>
                  <a:pt x="1294" y="233"/>
                </a:cubicBezTo>
                <a:cubicBezTo>
                  <a:pt x="1274" y="190"/>
                  <a:pt x="1274" y="190"/>
                  <a:pt x="1274" y="190"/>
                </a:cubicBezTo>
                <a:lnTo>
                  <a:pt x="1140" y="255"/>
                </a:lnTo>
                <a:close/>
                <a:moveTo>
                  <a:pt x="1277" y="189"/>
                </a:moveTo>
                <a:cubicBezTo>
                  <a:pt x="1298" y="231"/>
                  <a:pt x="1298" y="231"/>
                  <a:pt x="1298" y="231"/>
                </a:cubicBezTo>
                <a:cubicBezTo>
                  <a:pt x="1339" y="211"/>
                  <a:pt x="1339" y="211"/>
                  <a:pt x="1339" y="211"/>
                </a:cubicBezTo>
                <a:cubicBezTo>
                  <a:pt x="1412" y="362"/>
                  <a:pt x="1412" y="362"/>
                  <a:pt x="1412" y="362"/>
                </a:cubicBezTo>
                <a:cubicBezTo>
                  <a:pt x="1462" y="338"/>
                  <a:pt x="1462" y="338"/>
                  <a:pt x="1462" y="338"/>
                </a:cubicBezTo>
                <a:cubicBezTo>
                  <a:pt x="1390" y="187"/>
                  <a:pt x="1390" y="187"/>
                  <a:pt x="1390" y="187"/>
                </a:cubicBezTo>
                <a:cubicBezTo>
                  <a:pt x="1431" y="167"/>
                  <a:pt x="1431" y="167"/>
                  <a:pt x="1431" y="167"/>
                </a:cubicBezTo>
                <a:cubicBezTo>
                  <a:pt x="1411" y="124"/>
                  <a:pt x="1411" y="124"/>
                  <a:pt x="1411" y="124"/>
                </a:cubicBezTo>
                <a:lnTo>
                  <a:pt x="1277" y="189"/>
                </a:lnTo>
                <a:close/>
                <a:moveTo>
                  <a:pt x="1429" y="115"/>
                </a:moveTo>
                <a:cubicBezTo>
                  <a:pt x="1522" y="309"/>
                  <a:pt x="1522" y="309"/>
                  <a:pt x="1522" y="309"/>
                </a:cubicBezTo>
                <a:cubicBezTo>
                  <a:pt x="1633" y="256"/>
                  <a:pt x="1633" y="256"/>
                  <a:pt x="1633" y="256"/>
                </a:cubicBezTo>
                <a:cubicBezTo>
                  <a:pt x="1612" y="213"/>
                  <a:pt x="1612" y="213"/>
                  <a:pt x="1612" y="213"/>
                </a:cubicBezTo>
                <a:cubicBezTo>
                  <a:pt x="1552" y="242"/>
                  <a:pt x="1552" y="242"/>
                  <a:pt x="1552" y="242"/>
                </a:cubicBezTo>
                <a:cubicBezTo>
                  <a:pt x="1536" y="209"/>
                  <a:pt x="1536" y="209"/>
                  <a:pt x="1536" y="209"/>
                </a:cubicBezTo>
                <a:cubicBezTo>
                  <a:pt x="1593" y="181"/>
                  <a:pt x="1593" y="181"/>
                  <a:pt x="1593" y="181"/>
                </a:cubicBezTo>
                <a:cubicBezTo>
                  <a:pt x="1572" y="139"/>
                  <a:pt x="1572" y="139"/>
                  <a:pt x="1572" y="139"/>
                </a:cubicBezTo>
                <a:cubicBezTo>
                  <a:pt x="1515" y="166"/>
                  <a:pt x="1515" y="166"/>
                  <a:pt x="1515" y="166"/>
                </a:cubicBezTo>
                <a:cubicBezTo>
                  <a:pt x="1500" y="134"/>
                  <a:pt x="1500" y="134"/>
                  <a:pt x="1500" y="134"/>
                </a:cubicBezTo>
                <a:cubicBezTo>
                  <a:pt x="1560" y="105"/>
                  <a:pt x="1560" y="105"/>
                  <a:pt x="1560" y="105"/>
                </a:cubicBezTo>
                <a:cubicBezTo>
                  <a:pt x="1539" y="62"/>
                  <a:pt x="1539" y="62"/>
                  <a:pt x="1539" y="62"/>
                </a:cubicBezTo>
                <a:lnTo>
                  <a:pt x="1429" y="115"/>
                </a:lnTo>
                <a:close/>
                <a:moveTo>
                  <a:pt x="1639" y="61"/>
                </a:moveTo>
                <a:cubicBezTo>
                  <a:pt x="1644" y="59"/>
                  <a:pt x="1644" y="59"/>
                  <a:pt x="1644" y="59"/>
                </a:cubicBezTo>
                <a:cubicBezTo>
                  <a:pt x="1661" y="51"/>
                  <a:pt x="1680" y="45"/>
                  <a:pt x="1691" y="66"/>
                </a:cubicBezTo>
                <a:cubicBezTo>
                  <a:pt x="1701" y="87"/>
                  <a:pt x="1684" y="99"/>
                  <a:pt x="1667" y="107"/>
                </a:cubicBezTo>
                <a:cubicBezTo>
                  <a:pt x="1662" y="110"/>
                  <a:pt x="1662" y="110"/>
                  <a:pt x="1662" y="110"/>
                </a:cubicBezTo>
                <a:lnTo>
                  <a:pt x="1639" y="61"/>
                </a:lnTo>
                <a:close/>
                <a:moveTo>
                  <a:pt x="1645" y="11"/>
                </a:moveTo>
                <a:cubicBezTo>
                  <a:pt x="1570" y="47"/>
                  <a:pt x="1570" y="47"/>
                  <a:pt x="1570" y="47"/>
                </a:cubicBezTo>
                <a:cubicBezTo>
                  <a:pt x="1664" y="241"/>
                  <a:pt x="1664" y="241"/>
                  <a:pt x="1664" y="241"/>
                </a:cubicBezTo>
                <a:cubicBezTo>
                  <a:pt x="1714" y="217"/>
                  <a:pt x="1714" y="217"/>
                  <a:pt x="1714" y="217"/>
                </a:cubicBezTo>
                <a:cubicBezTo>
                  <a:pt x="1678" y="142"/>
                  <a:pt x="1678" y="142"/>
                  <a:pt x="1678" y="142"/>
                </a:cubicBezTo>
                <a:cubicBezTo>
                  <a:pt x="1679" y="142"/>
                  <a:pt x="1679" y="142"/>
                  <a:pt x="1679" y="142"/>
                </a:cubicBezTo>
                <a:cubicBezTo>
                  <a:pt x="1762" y="193"/>
                  <a:pt x="1762" y="193"/>
                  <a:pt x="1762" y="193"/>
                </a:cubicBezTo>
                <a:cubicBezTo>
                  <a:pt x="1825" y="163"/>
                  <a:pt x="1825" y="163"/>
                  <a:pt x="1825" y="163"/>
                </a:cubicBezTo>
                <a:cubicBezTo>
                  <a:pt x="1726" y="113"/>
                  <a:pt x="1726" y="113"/>
                  <a:pt x="1726" y="113"/>
                </a:cubicBezTo>
                <a:cubicBezTo>
                  <a:pt x="1751" y="95"/>
                  <a:pt x="1755" y="65"/>
                  <a:pt x="1742" y="38"/>
                </a:cubicBezTo>
                <a:cubicBezTo>
                  <a:pt x="1729" y="12"/>
                  <a:pt x="1709" y="0"/>
                  <a:pt x="1686" y="0"/>
                </a:cubicBezTo>
                <a:cubicBezTo>
                  <a:pt x="1673" y="0"/>
                  <a:pt x="1659" y="4"/>
                  <a:pt x="1645" y="11"/>
                </a:cubicBezTo>
              </a:path>
            </a:pathLst>
          </a:custGeom>
          <a:gradFill flip="none" rotWithShape="1">
            <a:gsLst>
              <a:gs pos="0">
                <a:schemeClr val="accent1"/>
              </a:gs>
              <a:gs pos="60000">
                <a:schemeClr val="accent3"/>
              </a:gs>
              <a:gs pos="30000">
                <a:schemeClr val="accent2"/>
              </a:gs>
              <a:gs pos="90000">
                <a:schemeClr val="accent4"/>
              </a:gs>
            </a:gsLst>
            <a:lin ang="198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3576995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0087" y="318034"/>
            <a:ext cx="11591748" cy="6227183"/>
          </a:xfrm>
          <a:prstGeom prst="rect">
            <a:avLst/>
          </a:prstGeom>
          <a:solidFill>
            <a:schemeClr val="accent2"/>
          </a:solidFill>
          <a:ln w="222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Freeform 9"/>
          <p:cNvSpPr>
            <a:spLocks/>
          </p:cNvSpPr>
          <p:nvPr userDrawn="1"/>
        </p:nvSpPr>
        <p:spPr bwMode="auto">
          <a:xfrm>
            <a:off x="647700" y="1311015"/>
            <a:ext cx="4514850" cy="3167062"/>
          </a:xfrm>
          <a:custGeom>
            <a:avLst/>
            <a:gdLst>
              <a:gd name="T0" fmla="*/ 0 w 2710"/>
              <a:gd name="T1" fmla="*/ 0 h 1995"/>
              <a:gd name="T2" fmla="*/ 0 w 2710"/>
              <a:gd name="T3" fmla="*/ 1995 h 1995"/>
              <a:gd name="T4" fmla="*/ 2710 w 2710"/>
              <a:gd name="T5" fmla="*/ 1479 h 1995"/>
              <a:gd name="T6" fmla="*/ 2710 w 2710"/>
              <a:gd name="T7" fmla="*/ 0 h 1995"/>
              <a:gd name="T8" fmla="*/ 0 w 2710"/>
              <a:gd name="T9" fmla="*/ 0 h 1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0" h="1995">
                <a:moveTo>
                  <a:pt x="0" y="0"/>
                </a:moveTo>
                <a:lnTo>
                  <a:pt x="0" y="1995"/>
                </a:lnTo>
                <a:lnTo>
                  <a:pt x="2710" y="1479"/>
                </a:lnTo>
                <a:lnTo>
                  <a:pt x="271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106" y="1383538"/>
            <a:ext cx="4515444" cy="1210281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106" y="2610461"/>
            <a:ext cx="4515444" cy="100904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106" y="3635376"/>
            <a:ext cx="45154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92C45D-E375-4E28-848C-AB81C48F5368}" type="datetime3">
              <a:rPr lang="en-US" smtClean="0"/>
              <a:t>15 March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41503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0087" y="318034"/>
            <a:ext cx="11591748" cy="6227183"/>
          </a:xfrm>
          <a:prstGeom prst="rect">
            <a:avLst/>
          </a:prstGeom>
          <a:solidFill>
            <a:schemeClr val="accent3"/>
          </a:solidFill>
          <a:ln w="222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Freeform 9"/>
          <p:cNvSpPr>
            <a:spLocks/>
          </p:cNvSpPr>
          <p:nvPr userDrawn="1"/>
        </p:nvSpPr>
        <p:spPr bwMode="auto">
          <a:xfrm>
            <a:off x="647700" y="1311015"/>
            <a:ext cx="4514850" cy="3167062"/>
          </a:xfrm>
          <a:custGeom>
            <a:avLst/>
            <a:gdLst>
              <a:gd name="T0" fmla="*/ 0 w 2710"/>
              <a:gd name="T1" fmla="*/ 0 h 1995"/>
              <a:gd name="T2" fmla="*/ 0 w 2710"/>
              <a:gd name="T3" fmla="*/ 1995 h 1995"/>
              <a:gd name="T4" fmla="*/ 2710 w 2710"/>
              <a:gd name="T5" fmla="*/ 1479 h 1995"/>
              <a:gd name="T6" fmla="*/ 2710 w 2710"/>
              <a:gd name="T7" fmla="*/ 0 h 1995"/>
              <a:gd name="T8" fmla="*/ 0 w 2710"/>
              <a:gd name="T9" fmla="*/ 0 h 1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0" h="1995">
                <a:moveTo>
                  <a:pt x="0" y="0"/>
                </a:moveTo>
                <a:lnTo>
                  <a:pt x="0" y="1995"/>
                </a:lnTo>
                <a:lnTo>
                  <a:pt x="2710" y="1479"/>
                </a:lnTo>
                <a:lnTo>
                  <a:pt x="271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106" y="1383538"/>
            <a:ext cx="4515444" cy="1210281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106" y="2610461"/>
            <a:ext cx="4515444" cy="100904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106" y="3635376"/>
            <a:ext cx="45154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92C45D-E375-4E28-848C-AB81C48F5368}" type="datetime3">
              <a:rPr lang="en-US" smtClean="0"/>
              <a:t>15 March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22486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0087" y="318034"/>
            <a:ext cx="11591748" cy="6227183"/>
          </a:xfrm>
          <a:prstGeom prst="rect">
            <a:avLst/>
          </a:prstGeom>
          <a:solidFill>
            <a:schemeClr val="accent4"/>
          </a:solidFill>
          <a:ln w="222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Freeform 9"/>
          <p:cNvSpPr>
            <a:spLocks/>
          </p:cNvSpPr>
          <p:nvPr userDrawn="1"/>
        </p:nvSpPr>
        <p:spPr bwMode="auto">
          <a:xfrm>
            <a:off x="647700" y="1311015"/>
            <a:ext cx="4514850" cy="3167062"/>
          </a:xfrm>
          <a:custGeom>
            <a:avLst/>
            <a:gdLst>
              <a:gd name="T0" fmla="*/ 0 w 2710"/>
              <a:gd name="T1" fmla="*/ 0 h 1995"/>
              <a:gd name="T2" fmla="*/ 0 w 2710"/>
              <a:gd name="T3" fmla="*/ 1995 h 1995"/>
              <a:gd name="T4" fmla="*/ 2710 w 2710"/>
              <a:gd name="T5" fmla="*/ 1479 h 1995"/>
              <a:gd name="T6" fmla="*/ 2710 w 2710"/>
              <a:gd name="T7" fmla="*/ 0 h 1995"/>
              <a:gd name="T8" fmla="*/ 0 w 2710"/>
              <a:gd name="T9" fmla="*/ 0 h 1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0" h="1995">
                <a:moveTo>
                  <a:pt x="0" y="0"/>
                </a:moveTo>
                <a:lnTo>
                  <a:pt x="0" y="1995"/>
                </a:lnTo>
                <a:lnTo>
                  <a:pt x="2710" y="1479"/>
                </a:lnTo>
                <a:lnTo>
                  <a:pt x="271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106" y="1383538"/>
            <a:ext cx="4515444" cy="1210281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106" y="2610461"/>
            <a:ext cx="4515444" cy="100904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106" y="3635376"/>
            <a:ext cx="45154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92C45D-E375-4E28-848C-AB81C48F5368}" type="datetime3">
              <a:rPr lang="en-US" smtClean="0"/>
              <a:t>15 March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94942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Gi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87" y="314325"/>
            <a:ext cx="11591748" cy="6200775"/>
          </a:xfrm>
          <a:prstGeom prst="rect">
            <a:avLst/>
          </a:prstGeom>
        </p:spPr>
      </p:pic>
      <p:sp>
        <p:nvSpPr>
          <p:cNvPr id="27" name="Freeform 9"/>
          <p:cNvSpPr>
            <a:spLocks/>
          </p:cNvSpPr>
          <p:nvPr userDrawn="1"/>
        </p:nvSpPr>
        <p:spPr bwMode="auto">
          <a:xfrm>
            <a:off x="647700" y="1311015"/>
            <a:ext cx="4514850" cy="3167062"/>
          </a:xfrm>
          <a:custGeom>
            <a:avLst/>
            <a:gdLst>
              <a:gd name="T0" fmla="*/ 0 w 2710"/>
              <a:gd name="T1" fmla="*/ 0 h 1995"/>
              <a:gd name="T2" fmla="*/ 0 w 2710"/>
              <a:gd name="T3" fmla="*/ 1995 h 1995"/>
              <a:gd name="T4" fmla="*/ 2710 w 2710"/>
              <a:gd name="T5" fmla="*/ 1479 h 1995"/>
              <a:gd name="T6" fmla="*/ 2710 w 2710"/>
              <a:gd name="T7" fmla="*/ 0 h 1995"/>
              <a:gd name="T8" fmla="*/ 0 w 2710"/>
              <a:gd name="T9" fmla="*/ 0 h 1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0" h="1995">
                <a:moveTo>
                  <a:pt x="0" y="0"/>
                </a:moveTo>
                <a:lnTo>
                  <a:pt x="0" y="1995"/>
                </a:lnTo>
                <a:lnTo>
                  <a:pt x="2710" y="1479"/>
                </a:lnTo>
                <a:lnTo>
                  <a:pt x="271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8954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B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87" y="314325"/>
            <a:ext cx="11591748" cy="6191249"/>
          </a:xfrm>
          <a:prstGeom prst="rect">
            <a:avLst/>
          </a:prstGeom>
        </p:spPr>
      </p:pic>
      <p:sp>
        <p:nvSpPr>
          <p:cNvPr id="27" name="Freeform 9"/>
          <p:cNvSpPr>
            <a:spLocks/>
          </p:cNvSpPr>
          <p:nvPr userDrawn="1"/>
        </p:nvSpPr>
        <p:spPr bwMode="auto">
          <a:xfrm>
            <a:off x="647700" y="1311015"/>
            <a:ext cx="4514850" cy="3167062"/>
          </a:xfrm>
          <a:custGeom>
            <a:avLst/>
            <a:gdLst>
              <a:gd name="T0" fmla="*/ 0 w 2710"/>
              <a:gd name="T1" fmla="*/ 0 h 1995"/>
              <a:gd name="T2" fmla="*/ 0 w 2710"/>
              <a:gd name="T3" fmla="*/ 1995 h 1995"/>
              <a:gd name="T4" fmla="*/ 2710 w 2710"/>
              <a:gd name="T5" fmla="*/ 1479 h 1995"/>
              <a:gd name="T6" fmla="*/ 2710 w 2710"/>
              <a:gd name="T7" fmla="*/ 0 h 1995"/>
              <a:gd name="T8" fmla="*/ 0 w 2710"/>
              <a:gd name="T9" fmla="*/ 0 h 1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0" h="1995">
                <a:moveTo>
                  <a:pt x="0" y="0"/>
                </a:moveTo>
                <a:lnTo>
                  <a:pt x="0" y="1995"/>
                </a:lnTo>
                <a:lnTo>
                  <a:pt x="2710" y="1479"/>
                </a:lnTo>
                <a:lnTo>
                  <a:pt x="271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99310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T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87" y="323850"/>
            <a:ext cx="11591748" cy="6181725"/>
          </a:xfrm>
          <a:prstGeom prst="rect">
            <a:avLst/>
          </a:prstGeom>
        </p:spPr>
      </p:pic>
      <p:sp>
        <p:nvSpPr>
          <p:cNvPr id="27" name="Freeform 9"/>
          <p:cNvSpPr>
            <a:spLocks/>
          </p:cNvSpPr>
          <p:nvPr userDrawn="1"/>
        </p:nvSpPr>
        <p:spPr bwMode="auto">
          <a:xfrm>
            <a:off x="647700" y="1311015"/>
            <a:ext cx="4514850" cy="3167062"/>
          </a:xfrm>
          <a:custGeom>
            <a:avLst/>
            <a:gdLst>
              <a:gd name="T0" fmla="*/ 0 w 2710"/>
              <a:gd name="T1" fmla="*/ 0 h 1995"/>
              <a:gd name="T2" fmla="*/ 0 w 2710"/>
              <a:gd name="T3" fmla="*/ 1995 h 1995"/>
              <a:gd name="T4" fmla="*/ 2710 w 2710"/>
              <a:gd name="T5" fmla="*/ 1479 h 1995"/>
              <a:gd name="T6" fmla="*/ 2710 w 2710"/>
              <a:gd name="T7" fmla="*/ 0 h 1995"/>
              <a:gd name="T8" fmla="*/ 0 w 2710"/>
              <a:gd name="T9" fmla="*/ 0 h 1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0" h="1995">
                <a:moveTo>
                  <a:pt x="0" y="0"/>
                </a:moveTo>
                <a:lnTo>
                  <a:pt x="0" y="1995"/>
                </a:lnTo>
                <a:lnTo>
                  <a:pt x="2710" y="1479"/>
                </a:lnTo>
                <a:lnTo>
                  <a:pt x="271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62331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02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Tx/>
              <a:buFont typeface="+mj-lt"/>
              <a:buAutoNum type="arabicPeriod"/>
              <a:defRPr/>
            </a:lvl1pPr>
            <a:lvl2pPr marL="723900" indent="-368300">
              <a:buClrTx/>
              <a:buFont typeface="+mj-lt"/>
              <a:buAutoNum type="alphaLcPeriod"/>
              <a:defRPr/>
            </a:lvl2pPr>
            <a:lvl3pPr marL="1079500" indent="-368300">
              <a:buClrTx/>
              <a:buFont typeface="+mj-lt"/>
              <a:buAutoNum type="romanLcPeriod"/>
              <a:defRPr/>
            </a:lvl3pPr>
            <a:lvl4pPr marL="1435100" indent="-355600">
              <a:buClrTx/>
              <a:buFont typeface="+mj-lt"/>
              <a:buAutoNum type="arabicParenR"/>
              <a:defRPr/>
            </a:lvl4pPr>
            <a:lvl5pPr marL="1790700" indent="-355600">
              <a:buClrTx/>
              <a:buFont typeface="+mj-lt"/>
              <a:buAutoNum type="alphaLcParenR"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99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Clr>
                <a:schemeClr val="accent2"/>
              </a:buClr>
              <a:buFont typeface="Arial" panose="020B0604020202020204" pitchFamily="34" charset="0"/>
              <a:buNone/>
              <a:defRPr/>
            </a:lvl2pPr>
            <a:lvl3pPr marL="355600" indent="-355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723900" indent="-368300">
              <a:defRPr/>
            </a:lvl4pPr>
            <a:lvl5pPr marL="1079500" indent="-355600"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33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85" y="1600201"/>
            <a:ext cx="5693032" cy="4267200"/>
          </a:xfrm>
        </p:spPr>
        <p:txBody>
          <a:bodyPr vert="horz" lIns="360000" tIns="36000" rIns="360000" bIns="36000" rtlCol="0">
            <a:normAutofit/>
          </a:bodyPr>
          <a:lstStyle>
            <a:lvl1pPr>
              <a:defRPr lang="en-US" b="1" dirty="0" smtClean="0">
                <a:solidFill>
                  <a:schemeClr val="accent1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 dirty="0" smtClean="0"/>
              <a:t>Edit Master text styles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 smtClean="0"/>
              <a:t>Second level</a:t>
            </a:r>
          </a:p>
          <a:p>
            <a:pPr marL="355600" lvl="2" indent="-355600">
              <a:buClr>
                <a:schemeClr val="accent1"/>
              </a:buClr>
              <a:buChar char="•"/>
            </a:pPr>
            <a:r>
              <a:rPr lang="en-US" dirty="0" smtClean="0"/>
              <a:t>Third level</a:t>
            </a:r>
          </a:p>
          <a:p>
            <a:pPr marL="723900" lvl="3" indent="-368300"/>
            <a:r>
              <a:rPr lang="en-US" dirty="0" smtClean="0"/>
              <a:t>Fourth level</a:t>
            </a:r>
          </a:p>
          <a:p>
            <a:pPr marL="1079500" lvl="4" indent="-355600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802" y="1600201"/>
            <a:ext cx="5693032" cy="4267200"/>
          </a:xfrm>
        </p:spPr>
        <p:txBody>
          <a:bodyPr vert="horz" lIns="360000" tIns="36000" rIns="360000" bIns="36000" rtlCol="0">
            <a:normAutofit/>
          </a:bodyPr>
          <a:lstStyle>
            <a:lvl1pPr>
              <a:defRPr lang="en-US" b="1" dirty="0" smtClean="0">
                <a:solidFill>
                  <a:schemeClr val="accent1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 dirty="0" smtClean="0"/>
              <a:t>Edit Master text styles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 smtClean="0"/>
              <a:t>Second level</a:t>
            </a:r>
          </a:p>
          <a:p>
            <a:pPr marL="355600" lvl="2" indent="-355600">
              <a:buClr>
                <a:schemeClr val="accent1"/>
              </a:buClr>
              <a:buChar char="•"/>
            </a:pPr>
            <a:r>
              <a:rPr lang="en-US" dirty="0" smtClean="0"/>
              <a:t>Third level</a:t>
            </a:r>
          </a:p>
          <a:p>
            <a:pPr marL="723900" lvl="3" indent="-368300"/>
            <a:r>
              <a:rPr lang="en-US" dirty="0" smtClean="0"/>
              <a:t>Fourth level</a:t>
            </a:r>
          </a:p>
          <a:p>
            <a:pPr marL="1079500" lvl="4" indent="-355600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2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9560" y="174170"/>
            <a:ext cx="7042276" cy="5878287"/>
          </a:xfrm>
          <a:prstGeom prst="rect">
            <a:avLst/>
          </a:prstGeom>
        </p:spPr>
      </p:pic>
      <p:sp>
        <p:nvSpPr>
          <p:cNvPr id="119" name="Freeform 26"/>
          <p:cNvSpPr>
            <a:spLocks/>
          </p:cNvSpPr>
          <p:nvPr userDrawn="1"/>
        </p:nvSpPr>
        <p:spPr bwMode="auto">
          <a:xfrm>
            <a:off x="308024" y="758376"/>
            <a:ext cx="5267102" cy="5309049"/>
          </a:xfrm>
          <a:custGeom>
            <a:avLst/>
            <a:gdLst>
              <a:gd name="T0" fmla="*/ 0 w 3319"/>
              <a:gd name="T1" fmla="*/ 271 h 3412"/>
              <a:gd name="T2" fmla="*/ 2907 w 3319"/>
              <a:gd name="T3" fmla="*/ 0 h 3412"/>
              <a:gd name="T4" fmla="*/ 3319 w 3319"/>
              <a:gd name="T5" fmla="*/ 3412 h 3412"/>
              <a:gd name="T6" fmla="*/ 0 w 3319"/>
              <a:gd name="T7" fmla="*/ 3229 h 3412"/>
              <a:gd name="T8" fmla="*/ 0 w 3319"/>
              <a:gd name="T9" fmla="*/ 271 h 3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9" h="3412">
                <a:moveTo>
                  <a:pt x="0" y="271"/>
                </a:moveTo>
                <a:lnTo>
                  <a:pt x="2907" y="0"/>
                </a:lnTo>
                <a:lnTo>
                  <a:pt x="3319" y="3412"/>
                </a:lnTo>
                <a:lnTo>
                  <a:pt x="0" y="3229"/>
                </a:lnTo>
                <a:lnTo>
                  <a:pt x="0" y="271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0000">
                <a:schemeClr val="accent3"/>
              </a:gs>
              <a:gs pos="30000">
                <a:schemeClr val="accent2"/>
              </a:gs>
              <a:gs pos="100000">
                <a:schemeClr val="accent4"/>
              </a:gs>
            </a:gsLst>
            <a:lin ang="20400000" scaled="0"/>
            <a:tileRect/>
          </a:gradFill>
          <a:ln w="222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30"/>
          <p:cNvSpPr>
            <a:spLocks/>
          </p:cNvSpPr>
          <p:nvPr userDrawn="1"/>
        </p:nvSpPr>
        <p:spPr bwMode="auto">
          <a:xfrm>
            <a:off x="1" y="2660"/>
            <a:ext cx="12191999" cy="1380879"/>
          </a:xfrm>
          <a:custGeom>
            <a:avLst/>
            <a:gdLst>
              <a:gd name="T0" fmla="*/ 7752 w 7752"/>
              <a:gd name="T1" fmla="*/ 154 h 878"/>
              <a:gd name="T2" fmla="*/ 0 w 7752"/>
              <a:gd name="T3" fmla="*/ 878 h 878"/>
              <a:gd name="T4" fmla="*/ 0 w 7752"/>
              <a:gd name="T5" fmla="*/ 0 h 878"/>
              <a:gd name="T6" fmla="*/ 7752 w 7752"/>
              <a:gd name="T7" fmla="*/ 0 h 878"/>
              <a:gd name="T8" fmla="*/ 7752 w 7752"/>
              <a:gd name="T9" fmla="*/ 154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52" h="878">
                <a:moveTo>
                  <a:pt x="7752" y="154"/>
                </a:moveTo>
                <a:lnTo>
                  <a:pt x="0" y="878"/>
                </a:lnTo>
                <a:lnTo>
                  <a:pt x="0" y="0"/>
                </a:lnTo>
                <a:lnTo>
                  <a:pt x="7752" y="0"/>
                </a:lnTo>
                <a:lnTo>
                  <a:pt x="7752" y="154"/>
                </a:lnTo>
                <a:close/>
              </a:path>
            </a:pathLst>
          </a:custGeom>
          <a:solidFill>
            <a:schemeClr val="bg1"/>
          </a:solidFill>
          <a:ln w="238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4" y="256852"/>
            <a:ext cx="1581813" cy="548011"/>
          </a:xfrm>
          <a:prstGeom prst="rect">
            <a:avLst/>
          </a:prstGeom>
        </p:spPr>
      </p:pic>
      <p:sp>
        <p:nvSpPr>
          <p:cNvPr id="18" name="Freeform 9"/>
          <p:cNvSpPr>
            <a:spLocks/>
          </p:cNvSpPr>
          <p:nvPr userDrawn="1"/>
        </p:nvSpPr>
        <p:spPr bwMode="auto">
          <a:xfrm>
            <a:off x="411163" y="4954587"/>
            <a:ext cx="11361738" cy="1654175"/>
          </a:xfrm>
          <a:custGeom>
            <a:avLst/>
            <a:gdLst>
              <a:gd name="T0" fmla="*/ 5997 w 7157"/>
              <a:gd name="T1" fmla="*/ 529 h 1042"/>
              <a:gd name="T2" fmla="*/ 0 w 7157"/>
              <a:gd name="T3" fmla="*/ 82 h 1042"/>
              <a:gd name="T4" fmla="*/ 0 w 7157"/>
              <a:gd name="T5" fmla="*/ 1042 h 1042"/>
              <a:gd name="T6" fmla="*/ 7157 w 7157"/>
              <a:gd name="T7" fmla="*/ 1042 h 1042"/>
              <a:gd name="T8" fmla="*/ 7157 w 7157"/>
              <a:gd name="T9" fmla="*/ 0 h 1042"/>
              <a:gd name="T10" fmla="*/ 5997 w 7157"/>
              <a:gd name="T11" fmla="*/ 529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7" h="1042">
                <a:moveTo>
                  <a:pt x="5997" y="529"/>
                </a:moveTo>
                <a:lnTo>
                  <a:pt x="0" y="82"/>
                </a:lnTo>
                <a:lnTo>
                  <a:pt x="0" y="1042"/>
                </a:lnTo>
                <a:lnTo>
                  <a:pt x="7157" y="1042"/>
                </a:lnTo>
                <a:lnTo>
                  <a:pt x="7157" y="0"/>
                </a:lnTo>
                <a:lnTo>
                  <a:pt x="5997" y="529"/>
                </a:ln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106" y="1383538"/>
            <a:ext cx="4515444" cy="1210281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106" y="2610461"/>
            <a:ext cx="4515444" cy="100904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106" y="3635376"/>
            <a:ext cx="45154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92C45D-E375-4E28-848C-AB81C48F5368}" type="datetime3">
              <a:rPr lang="en-US" smtClean="0"/>
              <a:t>15 March 2019</a:t>
            </a:fld>
            <a:endParaRPr lang="en-US" dirty="0"/>
          </a:p>
        </p:txBody>
      </p:sp>
      <p:sp>
        <p:nvSpPr>
          <p:cNvPr id="19" name="Freeform 10"/>
          <p:cNvSpPr>
            <a:spLocks/>
          </p:cNvSpPr>
          <p:nvPr userDrawn="1"/>
        </p:nvSpPr>
        <p:spPr bwMode="auto">
          <a:xfrm>
            <a:off x="20638" y="5056187"/>
            <a:ext cx="390525" cy="1552575"/>
          </a:xfrm>
          <a:custGeom>
            <a:avLst/>
            <a:gdLst>
              <a:gd name="T0" fmla="*/ 0 w 246"/>
              <a:gd name="T1" fmla="*/ 0 h 978"/>
              <a:gd name="T2" fmla="*/ 0 w 246"/>
              <a:gd name="T3" fmla="*/ 978 h 978"/>
              <a:gd name="T4" fmla="*/ 246 w 246"/>
              <a:gd name="T5" fmla="*/ 978 h 978"/>
              <a:gd name="T6" fmla="*/ 246 w 246"/>
              <a:gd name="T7" fmla="*/ 18 h 978"/>
              <a:gd name="T8" fmla="*/ 0 w 246"/>
              <a:gd name="T9" fmla="*/ 0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978">
                <a:moveTo>
                  <a:pt x="0" y="0"/>
                </a:moveTo>
                <a:lnTo>
                  <a:pt x="0" y="978"/>
                </a:lnTo>
                <a:lnTo>
                  <a:pt x="246" y="978"/>
                </a:lnTo>
                <a:lnTo>
                  <a:pt x="246" y="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39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1"/>
          <p:cNvSpPr>
            <a:spLocks/>
          </p:cNvSpPr>
          <p:nvPr userDrawn="1"/>
        </p:nvSpPr>
        <p:spPr bwMode="auto">
          <a:xfrm>
            <a:off x="11772900" y="4776787"/>
            <a:ext cx="393700" cy="1831975"/>
          </a:xfrm>
          <a:custGeom>
            <a:avLst/>
            <a:gdLst>
              <a:gd name="T0" fmla="*/ 0 w 248"/>
              <a:gd name="T1" fmla="*/ 1154 h 1154"/>
              <a:gd name="T2" fmla="*/ 248 w 248"/>
              <a:gd name="T3" fmla="*/ 1154 h 1154"/>
              <a:gd name="T4" fmla="*/ 248 w 248"/>
              <a:gd name="T5" fmla="*/ 0 h 1154"/>
              <a:gd name="T6" fmla="*/ 0 w 248"/>
              <a:gd name="T7" fmla="*/ 112 h 1154"/>
              <a:gd name="T8" fmla="*/ 0 w 248"/>
              <a:gd name="T9" fmla="*/ 1154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1154">
                <a:moveTo>
                  <a:pt x="0" y="1154"/>
                </a:moveTo>
                <a:lnTo>
                  <a:pt x="248" y="1154"/>
                </a:lnTo>
                <a:lnTo>
                  <a:pt x="248" y="0"/>
                </a:lnTo>
                <a:lnTo>
                  <a:pt x="0" y="112"/>
                </a:lnTo>
                <a:lnTo>
                  <a:pt x="0" y="1154"/>
                </a:lnTo>
                <a:close/>
              </a:path>
            </a:pathLst>
          </a:custGeom>
          <a:solidFill>
            <a:schemeClr val="bg1"/>
          </a:solidFill>
          <a:ln w="539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27"/>
          <p:cNvSpPr>
            <a:spLocks noEditPoints="1"/>
          </p:cNvSpPr>
          <p:nvPr userDrawn="1"/>
        </p:nvSpPr>
        <p:spPr bwMode="auto">
          <a:xfrm>
            <a:off x="10558260" y="5481809"/>
            <a:ext cx="1333576" cy="891210"/>
          </a:xfrm>
          <a:custGeom>
            <a:avLst/>
            <a:gdLst>
              <a:gd name="T0" fmla="*/ 135 w 1917"/>
              <a:gd name="T1" fmla="*/ 1281 h 1281"/>
              <a:gd name="T2" fmla="*/ 133 w 1917"/>
              <a:gd name="T3" fmla="*/ 1043 h 1281"/>
              <a:gd name="T4" fmla="*/ 343 w 1917"/>
              <a:gd name="T5" fmla="*/ 1060 h 1281"/>
              <a:gd name="T6" fmla="*/ 240 w 1917"/>
              <a:gd name="T7" fmla="*/ 986 h 1281"/>
              <a:gd name="T8" fmla="*/ 295 w 1917"/>
              <a:gd name="T9" fmla="*/ 974 h 1281"/>
              <a:gd name="T10" fmla="*/ 432 w 1917"/>
              <a:gd name="T11" fmla="*/ 902 h 1281"/>
              <a:gd name="T12" fmla="*/ 456 w 1917"/>
              <a:gd name="T13" fmla="*/ 992 h 1281"/>
              <a:gd name="T14" fmla="*/ 567 w 1917"/>
              <a:gd name="T15" fmla="*/ 938 h 1281"/>
              <a:gd name="T16" fmla="*/ 563 w 1917"/>
              <a:gd name="T17" fmla="*/ 838 h 1281"/>
              <a:gd name="T18" fmla="*/ 811 w 1917"/>
              <a:gd name="T19" fmla="*/ 834 h 1281"/>
              <a:gd name="T20" fmla="*/ 708 w 1917"/>
              <a:gd name="T21" fmla="*/ 761 h 1281"/>
              <a:gd name="T22" fmla="*/ 763 w 1917"/>
              <a:gd name="T23" fmla="*/ 748 h 1281"/>
              <a:gd name="T24" fmla="*/ 962 w 1917"/>
              <a:gd name="T25" fmla="*/ 723 h 1281"/>
              <a:gd name="T26" fmla="*/ 917 w 1917"/>
              <a:gd name="T27" fmla="*/ 668 h 1281"/>
              <a:gd name="T28" fmla="*/ 950 w 1917"/>
              <a:gd name="T29" fmla="*/ 799 h 1281"/>
              <a:gd name="T30" fmla="*/ 997 w 1917"/>
              <a:gd name="T31" fmla="*/ 770 h 1281"/>
              <a:gd name="T32" fmla="*/ 1086 w 1917"/>
              <a:gd name="T33" fmla="*/ 634 h 1281"/>
              <a:gd name="T34" fmla="*/ 1109 w 1917"/>
              <a:gd name="T35" fmla="*/ 682 h 1281"/>
              <a:gd name="T36" fmla="*/ 1110 w 1917"/>
              <a:gd name="T37" fmla="*/ 813 h 1281"/>
              <a:gd name="T38" fmla="*/ 1209 w 1917"/>
              <a:gd name="T39" fmla="*/ 766 h 1281"/>
              <a:gd name="T40" fmla="*/ 1133 w 1917"/>
              <a:gd name="T41" fmla="*/ 573 h 1281"/>
              <a:gd name="T42" fmla="*/ 1389 w 1917"/>
              <a:gd name="T43" fmla="*/ 555 h 1281"/>
              <a:gd name="T44" fmla="*/ 1286 w 1917"/>
              <a:gd name="T45" fmla="*/ 482 h 1281"/>
              <a:gd name="T46" fmla="*/ 1341 w 1917"/>
              <a:gd name="T47" fmla="*/ 469 h 1281"/>
              <a:gd name="T48" fmla="*/ 1002 w 1917"/>
              <a:gd name="T49" fmla="*/ 488 h 1281"/>
              <a:gd name="T50" fmla="*/ 909 w 1917"/>
              <a:gd name="T51" fmla="*/ 414 h 1281"/>
              <a:gd name="T52" fmla="*/ 927 w 1917"/>
              <a:gd name="T53" fmla="*/ 452 h 1281"/>
              <a:gd name="T54" fmla="*/ 933 w 1917"/>
              <a:gd name="T55" fmla="*/ 593 h 1281"/>
              <a:gd name="T56" fmla="*/ 991 w 1917"/>
              <a:gd name="T57" fmla="*/ 437 h 1281"/>
              <a:gd name="T58" fmla="*/ 1641 w 1917"/>
              <a:gd name="T59" fmla="*/ 318 h 1281"/>
              <a:gd name="T60" fmla="*/ 1526 w 1917"/>
              <a:gd name="T61" fmla="*/ 374 h 1281"/>
              <a:gd name="T62" fmla="*/ 1399 w 1917"/>
              <a:gd name="T63" fmla="*/ 435 h 1281"/>
              <a:gd name="T64" fmla="*/ 1586 w 1917"/>
              <a:gd name="T65" fmla="*/ 445 h 1281"/>
              <a:gd name="T66" fmla="*/ 1641 w 1917"/>
              <a:gd name="T67" fmla="*/ 318 h 1281"/>
              <a:gd name="T68" fmla="*/ 1197 w 1917"/>
              <a:gd name="T69" fmla="*/ 414 h 1281"/>
              <a:gd name="T70" fmla="*/ 1157 w 1917"/>
              <a:gd name="T71" fmla="*/ 339 h 1281"/>
              <a:gd name="T72" fmla="*/ 1124 w 1917"/>
              <a:gd name="T73" fmla="*/ 263 h 1281"/>
              <a:gd name="T74" fmla="*/ 1813 w 1917"/>
              <a:gd name="T75" fmla="*/ 377 h 1281"/>
              <a:gd name="T76" fmla="*/ 1783 w 1917"/>
              <a:gd name="T77" fmla="*/ 468 h 1281"/>
              <a:gd name="T78" fmla="*/ 1829 w 1917"/>
              <a:gd name="T79" fmla="*/ 321 h 1281"/>
              <a:gd name="T80" fmla="*/ 1837 w 1917"/>
              <a:gd name="T81" fmla="*/ 285 h 1281"/>
              <a:gd name="T82" fmla="*/ 1140 w 1917"/>
              <a:gd name="T83" fmla="*/ 255 h 1281"/>
              <a:gd name="T84" fmla="*/ 1326 w 1917"/>
              <a:gd name="T85" fmla="*/ 404 h 1281"/>
              <a:gd name="T86" fmla="*/ 1140 w 1917"/>
              <a:gd name="T87" fmla="*/ 255 h 1281"/>
              <a:gd name="T88" fmla="*/ 1412 w 1917"/>
              <a:gd name="T89" fmla="*/ 362 h 1281"/>
              <a:gd name="T90" fmla="*/ 1411 w 1917"/>
              <a:gd name="T91" fmla="*/ 124 h 1281"/>
              <a:gd name="T92" fmla="*/ 1633 w 1917"/>
              <a:gd name="T93" fmla="*/ 256 h 1281"/>
              <a:gd name="T94" fmla="*/ 1593 w 1917"/>
              <a:gd name="T95" fmla="*/ 181 h 1281"/>
              <a:gd name="T96" fmla="*/ 1560 w 1917"/>
              <a:gd name="T97" fmla="*/ 105 h 1281"/>
              <a:gd name="T98" fmla="*/ 1644 w 1917"/>
              <a:gd name="T99" fmla="*/ 59 h 1281"/>
              <a:gd name="T100" fmla="*/ 1639 w 1917"/>
              <a:gd name="T101" fmla="*/ 61 h 1281"/>
              <a:gd name="T102" fmla="*/ 1714 w 1917"/>
              <a:gd name="T103" fmla="*/ 217 h 1281"/>
              <a:gd name="T104" fmla="*/ 1825 w 1917"/>
              <a:gd name="T105" fmla="*/ 163 h 1281"/>
              <a:gd name="T106" fmla="*/ 1645 w 1917"/>
              <a:gd name="T107" fmla="*/ 11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17" h="1281">
                <a:moveTo>
                  <a:pt x="0" y="1107"/>
                </a:moveTo>
                <a:cubicBezTo>
                  <a:pt x="20" y="1150"/>
                  <a:pt x="20" y="1150"/>
                  <a:pt x="20" y="1150"/>
                </a:cubicBezTo>
                <a:cubicBezTo>
                  <a:pt x="62" y="1130"/>
                  <a:pt x="62" y="1130"/>
                  <a:pt x="62" y="1130"/>
                </a:cubicBezTo>
                <a:cubicBezTo>
                  <a:pt x="135" y="1281"/>
                  <a:pt x="135" y="1281"/>
                  <a:pt x="135" y="1281"/>
                </a:cubicBezTo>
                <a:cubicBezTo>
                  <a:pt x="185" y="1256"/>
                  <a:pt x="185" y="1256"/>
                  <a:pt x="185" y="1256"/>
                </a:cubicBezTo>
                <a:cubicBezTo>
                  <a:pt x="112" y="1105"/>
                  <a:pt x="112" y="1105"/>
                  <a:pt x="112" y="1105"/>
                </a:cubicBezTo>
                <a:cubicBezTo>
                  <a:pt x="154" y="1085"/>
                  <a:pt x="154" y="1085"/>
                  <a:pt x="154" y="1085"/>
                </a:cubicBezTo>
                <a:cubicBezTo>
                  <a:pt x="133" y="1043"/>
                  <a:pt x="133" y="1043"/>
                  <a:pt x="133" y="1043"/>
                </a:cubicBezTo>
                <a:lnTo>
                  <a:pt x="0" y="1107"/>
                </a:lnTo>
                <a:close/>
                <a:moveTo>
                  <a:pt x="233" y="1113"/>
                </a:moveTo>
                <a:cubicBezTo>
                  <a:pt x="220" y="1086"/>
                  <a:pt x="233" y="1050"/>
                  <a:pt x="263" y="1035"/>
                </a:cubicBezTo>
                <a:cubicBezTo>
                  <a:pt x="293" y="1021"/>
                  <a:pt x="330" y="1033"/>
                  <a:pt x="343" y="1060"/>
                </a:cubicBezTo>
                <a:cubicBezTo>
                  <a:pt x="359" y="1093"/>
                  <a:pt x="346" y="1130"/>
                  <a:pt x="316" y="1144"/>
                </a:cubicBezTo>
                <a:cubicBezTo>
                  <a:pt x="308" y="1148"/>
                  <a:pt x="299" y="1150"/>
                  <a:pt x="290" y="1150"/>
                </a:cubicBezTo>
                <a:cubicBezTo>
                  <a:pt x="267" y="1150"/>
                  <a:pt x="245" y="1137"/>
                  <a:pt x="233" y="1113"/>
                </a:cubicBezTo>
                <a:moveTo>
                  <a:pt x="240" y="986"/>
                </a:moveTo>
                <a:cubicBezTo>
                  <a:pt x="184" y="1013"/>
                  <a:pt x="152" y="1079"/>
                  <a:pt x="181" y="1138"/>
                </a:cubicBezTo>
                <a:cubicBezTo>
                  <a:pt x="211" y="1201"/>
                  <a:pt x="277" y="1223"/>
                  <a:pt x="339" y="1193"/>
                </a:cubicBezTo>
                <a:cubicBezTo>
                  <a:pt x="402" y="1163"/>
                  <a:pt x="425" y="1097"/>
                  <a:pt x="395" y="1034"/>
                </a:cubicBezTo>
                <a:cubicBezTo>
                  <a:pt x="376" y="994"/>
                  <a:pt x="336" y="974"/>
                  <a:pt x="295" y="974"/>
                </a:cubicBezTo>
                <a:cubicBezTo>
                  <a:pt x="276" y="974"/>
                  <a:pt x="257" y="978"/>
                  <a:pt x="240" y="986"/>
                </a:cubicBezTo>
                <a:moveTo>
                  <a:pt x="513" y="863"/>
                </a:moveTo>
                <a:cubicBezTo>
                  <a:pt x="522" y="986"/>
                  <a:pt x="522" y="986"/>
                  <a:pt x="522" y="986"/>
                </a:cubicBezTo>
                <a:cubicBezTo>
                  <a:pt x="432" y="902"/>
                  <a:pt x="432" y="902"/>
                  <a:pt x="432" y="902"/>
                </a:cubicBezTo>
                <a:cubicBezTo>
                  <a:pt x="383" y="926"/>
                  <a:pt x="383" y="926"/>
                  <a:pt x="383" y="926"/>
                </a:cubicBezTo>
                <a:cubicBezTo>
                  <a:pt x="443" y="1135"/>
                  <a:pt x="443" y="1135"/>
                  <a:pt x="443" y="1135"/>
                </a:cubicBezTo>
                <a:cubicBezTo>
                  <a:pt x="493" y="1111"/>
                  <a:pt x="493" y="1111"/>
                  <a:pt x="493" y="1111"/>
                </a:cubicBezTo>
                <a:cubicBezTo>
                  <a:pt x="456" y="992"/>
                  <a:pt x="456" y="992"/>
                  <a:pt x="456" y="992"/>
                </a:cubicBezTo>
                <a:cubicBezTo>
                  <a:pt x="456" y="991"/>
                  <a:pt x="456" y="991"/>
                  <a:pt x="456" y="991"/>
                </a:cubicBezTo>
                <a:cubicBezTo>
                  <a:pt x="555" y="1081"/>
                  <a:pt x="555" y="1081"/>
                  <a:pt x="555" y="1081"/>
                </a:cubicBezTo>
                <a:cubicBezTo>
                  <a:pt x="575" y="1072"/>
                  <a:pt x="575" y="1072"/>
                  <a:pt x="575" y="1072"/>
                </a:cubicBezTo>
                <a:cubicBezTo>
                  <a:pt x="567" y="938"/>
                  <a:pt x="567" y="938"/>
                  <a:pt x="567" y="938"/>
                </a:cubicBezTo>
                <a:cubicBezTo>
                  <a:pt x="568" y="938"/>
                  <a:pt x="568" y="938"/>
                  <a:pt x="568" y="938"/>
                </a:cubicBezTo>
                <a:cubicBezTo>
                  <a:pt x="636" y="1042"/>
                  <a:pt x="636" y="1042"/>
                  <a:pt x="636" y="1042"/>
                </a:cubicBezTo>
                <a:cubicBezTo>
                  <a:pt x="686" y="1018"/>
                  <a:pt x="686" y="1018"/>
                  <a:pt x="686" y="1018"/>
                </a:cubicBezTo>
                <a:cubicBezTo>
                  <a:pt x="563" y="838"/>
                  <a:pt x="563" y="838"/>
                  <a:pt x="563" y="838"/>
                </a:cubicBezTo>
                <a:lnTo>
                  <a:pt x="513" y="863"/>
                </a:lnTo>
                <a:close/>
                <a:moveTo>
                  <a:pt x="702" y="887"/>
                </a:moveTo>
                <a:cubicBezTo>
                  <a:pt x="689" y="860"/>
                  <a:pt x="702" y="824"/>
                  <a:pt x="732" y="809"/>
                </a:cubicBezTo>
                <a:cubicBezTo>
                  <a:pt x="762" y="795"/>
                  <a:pt x="798" y="807"/>
                  <a:pt x="811" y="834"/>
                </a:cubicBezTo>
                <a:cubicBezTo>
                  <a:pt x="827" y="868"/>
                  <a:pt x="814" y="904"/>
                  <a:pt x="784" y="918"/>
                </a:cubicBezTo>
                <a:cubicBezTo>
                  <a:pt x="776" y="922"/>
                  <a:pt x="767" y="924"/>
                  <a:pt x="758" y="924"/>
                </a:cubicBezTo>
                <a:cubicBezTo>
                  <a:pt x="736" y="924"/>
                  <a:pt x="713" y="911"/>
                  <a:pt x="702" y="887"/>
                </a:cubicBezTo>
                <a:moveTo>
                  <a:pt x="708" y="761"/>
                </a:moveTo>
                <a:cubicBezTo>
                  <a:pt x="652" y="788"/>
                  <a:pt x="621" y="853"/>
                  <a:pt x="649" y="912"/>
                </a:cubicBezTo>
                <a:cubicBezTo>
                  <a:pt x="679" y="975"/>
                  <a:pt x="746" y="997"/>
                  <a:pt x="808" y="967"/>
                </a:cubicBezTo>
                <a:cubicBezTo>
                  <a:pt x="870" y="937"/>
                  <a:pt x="894" y="871"/>
                  <a:pt x="863" y="809"/>
                </a:cubicBezTo>
                <a:cubicBezTo>
                  <a:pt x="844" y="768"/>
                  <a:pt x="804" y="748"/>
                  <a:pt x="763" y="748"/>
                </a:cubicBezTo>
                <a:cubicBezTo>
                  <a:pt x="745" y="748"/>
                  <a:pt x="726" y="752"/>
                  <a:pt x="708" y="761"/>
                </a:cubicBezTo>
                <a:moveTo>
                  <a:pt x="911" y="718"/>
                </a:moveTo>
                <a:cubicBezTo>
                  <a:pt x="916" y="716"/>
                  <a:pt x="916" y="716"/>
                  <a:pt x="916" y="716"/>
                </a:cubicBezTo>
                <a:cubicBezTo>
                  <a:pt x="932" y="708"/>
                  <a:pt x="952" y="702"/>
                  <a:pt x="962" y="723"/>
                </a:cubicBezTo>
                <a:cubicBezTo>
                  <a:pt x="972" y="744"/>
                  <a:pt x="955" y="756"/>
                  <a:pt x="939" y="764"/>
                </a:cubicBezTo>
                <a:cubicBezTo>
                  <a:pt x="934" y="767"/>
                  <a:pt x="934" y="767"/>
                  <a:pt x="934" y="767"/>
                </a:cubicBezTo>
                <a:lnTo>
                  <a:pt x="911" y="718"/>
                </a:lnTo>
                <a:close/>
                <a:moveTo>
                  <a:pt x="917" y="668"/>
                </a:moveTo>
                <a:cubicBezTo>
                  <a:pt x="842" y="704"/>
                  <a:pt x="842" y="704"/>
                  <a:pt x="842" y="704"/>
                </a:cubicBezTo>
                <a:cubicBezTo>
                  <a:pt x="935" y="898"/>
                  <a:pt x="935" y="898"/>
                  <a:pt x="935" y="898"/>
                </a:cubicBezTo>
                <a:cubicBezTo>
                  <a:pt x="986" y="873"/>
                  <a:pt x="986" y="873"/>
                  <a:pt x="986" y="873"/>
                </a:cubicBezTo>
                <a:cubicBezTo>
                  <a:pt x="950" y="799"/>
                  <a:pt x="950" y="799"/>
                  <a:pt x="950" y="799"/>
                </a:cubicBezTo>
                <a:cubicBezTo>
                  <a:pt x="950" y="799"/>
                  <a:pt x="950" y="799"/>
                  <a:pt x="950" y="799"/>
                </a:cubicBezTo>
                <a:cubicBezTo>
                  <a:pt x="1034" y="850"/>
                  <a:pt x="1034" y="850"/>
                  <a:pt x="1034" y="850"/>
                </a:cubicBezTo>
                <a:cubicBezTo>
                  <a:pt x="1096" y="820"/>
                  <a:pt x="1096" y="820"/>
                  <a:pt x="1096" y="820"/>
                </a:cubicBezTo>
                <a:cubicBezTo>
                  <a:pt x="997" y="770"/>
                  <a:pt x="997" y="770"/>
                  <a:pt x="997" y="770"/>
                </a:cubicBezTo>
                <a:cubicBezTo>
                  <a:pt x="1022" y="752"/>
                  <a:pt x="1026" y="722"/>
                  <a:pt x="1013" y="695"/>
                </a:cubicBezTo>
                <a:cubicBezTo>
                  <a:pt x="1001" y="669"/>
                  <a:pt x="981" y="657"/>
                  <a:pt x="958" y="657"/>
                </a:cubicBezTo>
                <a:cubicBezTo>
                  <a:pt x="945" y="657"/>
                  <a:pt x="931" y="661"/>
                  <a:pt x="917" y="668"/>
                </a:cubicBezTo>
                <a:moveTo>
                  <a:pt x="1086" y="634"/>
                </a:moveTo>
                <a:cubicBezTo>
                  <a:pt x="1090" y="632"/>
                  <a:pt x="1090" y="632"/>
                  <a:pt x="1090" y="632"/>
                </a:cubicBezTo>
                <a:cubicBezTo>
                  <a:pt x="1107" y="624"/>
                  <a:pt x="1127" y="618"/>
                  <a:pt x="1137" y="639"/>
                </a:cubicBezTo>
                <a:cubicBezTo>
                  <a:pt x="1147" y="660"/>
                  <a:pt x="1130" y="672"/>
                  <a:pt x="1114" y="680"/>
                </a:cubicBezTo>
                <a:cubicBezTo>
                  <a:pt x="1109" y="682"/>
                  <a:pt x="1109" y="682"/>
                  <a:pt x="1109" y="682"/>
                </a:cubicBezTo>
                <a:lnTo>
                  <a:pt x="1086" y="634"/>
                </a:lnTo>
                <a:close/>
                <a:moveTo>
                  <a:pt x="1092" y="583"/>
                </a:moveTo>
                <a:cubicBezTo>
                  <a:pt x="1017" y="620"/>
                  <a:pt x="1017" y="620"/>
                  <a:pt x="1017" y="620"/>
                </a:cubicBezTo>
                <a:cubicBezTo>
                  <a:pt x="1110" y="813"/>
                  <a:pt x="1110" y="813"/>
                  <a:pt x="1110" y="813"/>
                </a:cubicBezTo>
                <a:cubicBezTo>
                  <a:pt x="1160" y="789"/>
                  <a:pt x="1160" y="789"/>
                  <a:pt x="1160" y="789"/>
                </a:cubicBezTo>
                <a:cubicBezTo>
                  <a:pt x="1124" y="715"/>
                  <a:pt x="1124" y="715"/>
                  <a:pt x="1124" y="715"/>
                </a:cubicBezTo>
                <a:cubicBezTo>
                  <a:pt x="1125" y="714"/>
                  <a:pt x="1125" y="714"/>
                  <a:pt x="1125" y="714"/>
                </a:cubicBezTo>
                <a:cubicBezTo>
                  <a:pt x="1209" y="766"/>
                  <a:pt x="1209" y="766"/>
                  <a:pt x="1209" y="766"/>
                </a:cubicBezTo>
                <a:cubicBezTo>
                  <a:pt x="1271" y="736"/>
                  <a:pt x="1271" y="736"/>
                  <a:pt x="1271" y="736"/>
                </a:cubicBezTo>
                <a:cubicBezTo>
                  <a:pt x="1172" y="686"/>
                  <a:pt x="1172" y="686"/>
                  <a:pt x="1172" y="686"/>
                </a:cubicBezTo>
                <a:cubicBezTo>
                  <a:pt x="1197" y="668"/>
                  <a:pt x="1201" y="637"/>
                  <a:pt x="1188" y="611"/>
                </a:cubicBezTo>
                <a:cubicBezTo>
                  <a:pt x="1175" y="584"/>
                  <a:pt x="1155" y="573"/>
                  <a:pt x="1133" y="573"/>
                </a:cubicBezTo>
                <a:cubicBezTo>
                  <a:pt x="1120" y="573"/>
                  <a:pt x="1106" y="577"/>
                  <a:pt x="1092" y="583"/>
                </a:cubicBezTo>
                <a:moveTo>
                  <a:pt x="1279" y="608"/>
                </a:moveTo>
                <a:cubicBezTo>
                  <a:pt x="1266" y="582"/>
                  <a:pt x="1279" y="545"/>
                  <a:pt x="1309" y="531"/>
                </a:cubicBezTo>
                <a:cubicBezTo>
                  <a:pt x="1339" y="516"/>
                  <a:pt x="1376" y="529"/>
                  <a:pt x="1389" y="555"/>
                </a:cubicBezTo>
                <a:cubicBezTo>
                  <a:pt x="1405" y="589"/>
                  <a:pt x="1392" y="625"/>
                  <a:pt x="1362" y="640"/>
                </a:cubicBezTo>
                <a:cubicBezTo>
                  <a:pt x="1353" y="644"/>
                  <a:pt x="1345" y="646"/>
                  <a:pt x="1336" y="646"/>
                </a:cubicBezTo>
                <a:cubicBezTo>
                  <a:pt x="1313" y="646"/>
                  <a:pt x="1291" y="632"/>
                  <a:pt x="1279" y="608"/>
                </a:cubicBezTo>
                <a:moveTo>
                  <a:pt x="1286" y="482"/>
                </a:moveTo>
                <a:cubicBezTo>
                  <a:pt x="1230" y="509"/>
                  <a:pt x="1198" y="575"/>
                  <a:pt x="1227" y="633"/>
                </a:cubicBezTo>
                <a:cubicBezTo>
                  <a:pt x="1257" y="696"/>
                  <a:pt x="1323" y="718"/>
                  <a:pt x="1385" y="689"/>
                </a:cubicBezTo>
                <a:cubicBezTo>
                  <a:pt x="1447" y="658"/>
                  <a:pt x="1471" y="593"/>
                  <a:pt x="1441" y="530"/>
                </a:cubicBezTo>
                <a:cubicBezTo>
                  <a:pt x="1421" y="490"/>
                  <a:pt x="1382" y="469"/>
                  <a:pt x="1341" y="469"/>
                </a:cubicBezTo>
                <a:cubicBezTo>
                  <a:pt x="1322" y="469"/>
                  <a:pt x="1303" y="474"/>
                  <a:pt x="1286" y="482"/>
                </a:cubicBezTo>
                <a:moveTo>
                  <a:pt x="945" y="489"/>
                </a:moveTo>
                <a:cubicBezTo>
                  <a:pt x="950" y="486"/>
                  <a:pt x="950" y="486"/>
                  <a:pt x="950" y="486"/>
                </a:cubicBezTo>
                <a:cubicBezTo>
                  <a:pt x="966" y="479"/>
                  <a:pt x="990" y="464"/>
                  <a:pt x="1002" y="488"/>
                </a:cubicBezTo>
                <a:cubicBezTo>
                  <a:pt x="1012" y="509"/>
                  <a:pt x="986" y="520"/>
                  <a:pt x="971" y="528"/>
                </a:cubicBezTo>
                <a:cubicBezTo>
                  <a:pt x="965" y="531"/>
                  <a:pt x="965" y="531"/>
                  <a:pt x="965" y="531"/>
                </a:cubicBezTo>
                <a:lnTo>
                  <a:pt x="945" y="489"/>
                </a:lnTo>
                <a:close/>
                <a:moveTo>
                  <a:pt x="909" y="414"/>
                </a:moveTo>
                <a:cubicBezTo>
                  <a:pt x="912" y="412"/>
                  <a:pt x="912" y="412"/>
                  <a:pt x="912" y="412"/>
                </a:cubicBezTo>
                <a:cubicBezTo>
                  <a:pt x="926" y="406"/>
                  <a:pt x="942" y="399"/>
                  <a:pt x="951" y="417"/>
                </a:cubicBezTo>
                <a:cubicBezTo>
                  <a:pt x="959" y="433"/>
                  <a:pt x="946" y="442"/>
                  <a:pt x="932" y="449"/>
                </a:cubicBezTo>
                <a:cubicBezTo>
                  <a:pt x="927" y="452"/>
                  <a:pt x="927" y="452"/>
                  <a:pt x="927" y="452"/>
                </a:cubicBezTo>
                <a:lnTo>
                  <a:pt x="909" y="414"/>
                </a:lnTo>
                <a:close/>
                <a:moveTo>
                  <a:pt x="912" y="365"/>
                </a:moveTo>
                <a:cubicBezTo>
                  <a:pt x="840" y="400"/>
                  <a:pt x="840" y="400"/>
                  <a:pt x="840" y="400"/>
                </a:cubicBezTo>
                <a:cubicBezTo>
                  <a:pt x="933" y="593"/>
                  <a:pt x="933" y="593"/>
                  <a:pt x="933" y="593"/>
                </a:cubicBezTo>
                <a:cubicBezTo>
                  <a:pt x="1011" y="556"/>
                  <a:pt x="1011" y="556"/>
                  <a:pt x="1011" y="556"/>
                </a:cubicBezTo>
                <a:cubicBezTo>
                  <a:pt x="1046" y="539"/>
                  <a:pt x="1075" y="509"/>
                  <a:pt x="1055" y="468"/>
                </a:cubicBezTo>
                <a:cubicBezTo>
                  <a:pt x="1042" y="441"/>
                  <a:pt x="1021" y="428"/>
                  <a:pt x="992" y="438"/>
                </a:cubicBezTo>
                <a:cubicBezTo>
                  <a:pt x="991" y="437"/>
                  <a:pt x="991" y="437"/>
                  <a:pt x="991" y="437"/>
                </a:cubicBezTo>
                <a:cubicBezTo>
                  <a:pt x="1003" y="422"/>
                  <a:pt x="1002" y="405"/>
                  <a:pt x="994" y="388"/>
                </a:cubicBezTo>
                <a:cubicBezTo>
                  <a:pt x="982" y="365"/>
                  <a:pt x="967" y="355"/>
                  <a:pt x="948" y="355"/>
                </a:cubicBezTo>
                <a:cubicBezTo>
                  <a:pt x="937" y="355"/>
                  <a:pt x="925" y="359"/>
                  <a:pt x="912" y="365"/>
                </a:cubicBezTo>
                <a:moveTo>
                  <a:pt x="1641" y="318"/>
                </a:moveTo>
                <a:cubicBezTo>
                  <a:pt x="1665" y="461"/>
                  <a:pt x="1665" y="461"/>
                  <a:pt x="1665" y="461"/>
                </a:cubicBezTo>
                <a:cubicBezTo>
                  <a:pt x="1665" y="461"/>
                  <a:pt x="1665" y="461"/>
                  <a:pt x="1665" y="461"/>
                </a:cubicBezTo>
                <a:cubicBezTo>
                  <a:pt x="1566" y="354"/>
                  <a:pt x="1566" y="354"/>
                  <a:pt x="1566" y="354"/>
                </a:cubicBezTo>
                <a:cubicBezTo>
                  <a:pt x="1526" y="374"/>
                  <a:pt x="1526" y="374"/>
                  <a:pt x="1526" y="374"/>
                </a:cubicBezTo>
                <a:cubicBezTo>
                  <a:pt x="1546" y="519"/>
                  <a:pt x="1546" y="519"/>
                  <a:pt x="1546" y="519"/>
                </a:cubicBezTo>
                <a:cubicBezTo>
                  <a:pt x="1545" y="519"/>
                  <a:pt x="1545" y="519"/>
                  <a:pt x="1545" y="519"/>
                </a:cubicBezTo>
                <a:cubicBezTo>
                  <a:pt x="1451" y="410"/>
                  <a:pt x="1451" y="410"/>
                  <a:pt x="1451" y="410"/>
                </a:cubicBezTo>
                <a:cubicBezTo>
                  <a:pt x="1399" y="435"/>
                  <a:pt x="1399" y="435"/>
                  <a:pt x="1399" y="435"/>
                </a:cubicBezTo>
                <a:cubicBezTo>
                  <a:pt x="1550" y="601"/>
                  <a:pt x="1550" y="601"/>
                  <a:pt x="1550" y="601"/>
                </a:cubicBezTo>
                <a:cubicBezTo>
                  <a:pt x="1601" y="576"/>
                  <a:pt x="1601" y="576"/>
                  <a:pt x="1601" y="576"/>
                </a:cubicBezTo>
                <a:cubicBezTo>
                  <a:pt x="1585" y="446"/>
                  <a:pt x="1585" y="446"/>
                  <a:pt x="1585" y="446"/>
                </a:cubicBezTo>
                <a:cubicBezTo>
                  <a:pt x="1586" y="445"/>
                  <a:pt x="1586" y="445"/>
                  <a:pt x="1586" y="445"/>
                </a:cubicBezTo>
                <a:cubicBezTo>
                  <a:pt x="1674" y="541"/>
                  <a:pt x="1674" y="541"/>
                  <a:pt x="1674" y="541"/>
                </a:cubicBezTo>
                <a:cubicBezTo>
                  <a:pt x="1725" y="517"/>
                  <a:pt x="1725" y="517"/>
                  <a:pt x="1725" y="517"/>
                </a:cubicBezTo>
                <a:cubicBezTo>
                  <a:pt x="1694" y="293"/>
                  <a:pt x="1694" y="293"/>
                  <a:pt x="1694" y="293"/>
                </a:cubicBezTo>
                <a:lnTo>
                  <a:pt x="1641" y="318"/>
                </a:lnTo>
                <a:close/>
                <a:moveTo>
                  <a:pt x="1014" y="316"/>
                </a:moveTo>
                <a:cubicBezTo>
                  <a:pt x="1107" y="510"/>
                  <a:pt x="1107" y="510"/>
                  <a:pt x="1107" y="510"/>
                </a:cubicBezTo>
                <a:cubicBezTo>
                  <a:pt x="1217" y="456"/>
                  <a:pt x="1217" y="456"/>
                  <a:pt x="1217" y="456"/>
                </a:cubicBezTo>
                <a:cubicBezTo>
                  <a:pt x="1197" y="414"/>
                  <a:pt x="1197" y="414"/>
                  <a:pt x="1197" y="414"/>
                </a:cubicBezTo>
                <a:cubicBezTo>
                  <a:pt x="1137" y="443"/>
                  <a:pt x="1137" y="443"/>
                  <a:pt x="1137" y="443"/>
                </a:cubicBezTo>
                <a:cubicBezTo>
                  <a:pt x="1121" y="409"/>
                  <a:pt x="1121" y="409"/>
                  <a:pt x="1121" y="409"/>
                </a:cubicBezTo>
                <a:cubicBezTo>
                  <a:pt x="1178" y="382"/>
                  <a:pt x="1178" y="382"/>
                  <a:pt x="1178" y="382"/>
                </a:cubicBezTo>
                <a:cubicBezTo>
                  <a:pt x="1157" y="339"/>
                  <a:pt x="1157" y="339"/>
                  <a:pt x="1157" y="339"/>
                </a:cubicBezTo>
                <a:cubicBezTo>
                  <a:pt x="1100" y="367"/>
                  <a:pt x="1100" y="367"/>
                  <a:pt x="1100" y="367"/>
                </a:cubicBezTo>
                <a:cubicBezTo>
                  <a:pt x="1085" y="334"/>
                  <a:pt x="1085" y="334"/>
                  <a:pt x="1085" y="334"/>
                </a:cubicBezTo>
                <a:cubicBezTo>
                  <a:pt x="1144" y="305"/>
                  <a:pt x="1144" y="305"/>
                  <a:pt x="1144" y="305"/>
                </a:cubicBezTo>
                <a:cubicBezTo>
                  <a:pt x="1124" y="263"/>
                  <a:pt x="1124" y="263"/>
                  <a:pt x="1124" y="263"/>
                </a:cubicBezTo>
                <a:lnTo>
                  <a:pt x="1014" y="316"/>
                </a:lnTo>
                <a:close/>
                <a:moveTo>
                  <a:pt x="1769" y="250"/>
                </a:moveTo>
                <a:cubicBezTo>
                  <a:pt x="1731" y="269"/>
                  <a:pt x="1715" y="308"/>
                  <a:pt x="1734" y="347"/>
                </a:cubicBezTo>
                <a:cubicBezTo>
                  <a:pt x="1752" y="385"/>
                  <a:pt x="1777" y="383"/>
                  <a:pt x="1813" y="377"/>
                </a:cubicBezTo>
                <a:cubicBezTo>
                  <a:pt x="1825" y="375"/>
                  <a:pt x="1847" y="370"/>
                  <a:pt x="1854" y="384"/>
                </a:cubicBezTo>
                <a:cubicBezTo>
                  <a:pt x="1861" y="398"/>
                  <a:pt x="1851" y="410"/>
                  <a:pt x="1839" y="415"/>
                </a:cubicBezTo>
                <a:cubicBezTo>
                  <a:pt x="1822" y="424"/>
                  <a:pt x="1803" y="422"/>
                  <a:pt x="1785" y="417"/>
                </a:cubicBezTo>
                <a:cubicBezTo>
                  <a:pt x="1783" y="468"/>
                  <a:pt x="1783" y="468"/>
                  <a:pt x="1783" y="468"/>
                </a:cubicBezTo>
                <a:cubicBezTo>
                  <a:pt x="1809" y="472"/>
                  <a:pt x="1837" y="469"/>
                  <a:pt x="1862" y="457"/>
                </a:cubicBezTo>
                <a:cubicBezTo>
                  <a:pt x="1881" y="448"/>
                  <a:pt x="1899" y="432"/>
                  <a:pt x="1908" y="412"/>
                </a:cubicBezTo>
                <a:cubicBezTo>
                  <a:pt x="1917" y="392"/>
                  <a:pt x="1912" y="370"/>
                  <a:pt x="1903" y="350"/>
                </a:cubicBezTo>
                <a:cubicBezTo>
                  <a:pt x="1887" y="319"/>
                  <a:pt x="1860" y="316"/>
                  <a:pt x="1829" y="321"/>
                </a:cubicBezTo>
                <a:cubicBezTo>
                  <a:pt x="1815" y="323"/>
                  <a:pt x="1815" y="323"/>
                  <a:pt x="1815" y="323"/>
                </a:cubicBezTo>
                <a:cubicBezTo>
                  <a:pt x="1804" y="324"/>
                  <a:pt x="1789" y="327"/>
                  <a:pt x="1783" y="315"/>
                </a:cubicBezTo>
                <a:cubicBezTo>
                  <a:pt x="1778" y="305"/>
                  <a:pt x="1788" y="293"/>
                  <a:pt x="1797" y="289"/>
                </a:cubicBezTo>
                <a:cubicBezTo>
                  <a:pt x="1809" y="283"/>
                  <a:pt x="1824" y="282"/>
                  <a:pt x="1837" y="285"/>
                </a:cubicBezTo>
                <a:cubicBezTo>
                  <a:pt x="1838" y="237"/>
                  <a:pt x="1838" y="237"/>
                  <a:pt x="1838" y="237"/>
                </a:cubicBezTo>
                <a:cubicBezTo>
                  <a:pt x="1835" y="237"/>
                  <a:pt x="1833" y="236"/>
                  <a:pt x="1830" y="236"/>
                </a:cubicBezTo>
                <a:cubicBezTo>
                  <a:pt x="1810" y="236"/>
                  <a:pt x="1787" y="242"/>
                  <a:pt x="1769" y="250"/>
                </a:cubicBezTo>
                <a:moveTo>
                  <a:pt x="1140" y="255"/>
                </a:moveTo>
                <a:cubicBezTo>
                  <a:pt x="1161" y="297"/>
                  <a:pt x="1161" y="297"/>
                  <a:pt x="1161" y="297"/>
                </a:cubicBezTo>
                <a:cubicBezTo>
                  <a:pt x="1202" y="277"/>
                  <a:pt x="1202" y="277"/>
                  <a:pt x="1202" y="277"/>
                </a:cubicBezTo>
                <a:cubicBezTo>
                  <a:pt x="1275" y="428"/>
                  <a:pt x="1275" y="428"/>
                  <a:pt x="1275" y="428"/>
                </a:cubicBezTo>
                <a:cubicBezTo>
                  <a:pt x="1326" y="404"/>
                  <a:pt x="1326" y="404"/>
                  <a:pt x="1326" y="404"/>
                </a:cubicBezTo>
                <a:cubicBezTo>
                  <a:pt x="1253" y="253"/>
                  <a:pt x="1253" y="253"/>
                  <a:pt x="1253" y="253"/>
                </a:cubicBezTo>
                <a:cubicBezTo>
                  <a:pt x="1294" y="233"/>
                  <a:pt x="1294" y="233"/>
                  <a:pt x="1294" y="233"/>
                </a:cubicBezTo>
                <a:cubicBezTo>
                  <a:pt x="1274" y="190"/>
                  <a:pt x="1274" y="190"/>
                  <a:pt x="1274" y="190"/>
                </a:cubicBezTo>
                <a:lnTo>
                  <a:pt x="1140" y="255"/>
                </a:lnTo>
                <a:close/>
                <a:moveTo>
                  <a:pt x="1277" y="189"/>
                </a:moveTo>
                <a:cubicBezTo>
                  <a:pt x="1298" y="231"/>
                  <a:pt x="1298" y="231"/>
                  <a:pt x="1298" y="231"/>
                </a:cubicBezTo>
                <a:cubicBezTo>
                  <a:pt x="1339" y="211"/>
                  <a:pt x="1339" y="211"/>
                  <a:pt x="1339" y="211"/>
                </a:cubicBezTo>
                <a:cubicBezTo>
                  <a:pt x="1412" y="362"/>
                  <a:pt x="1412" y="362"/>
                  <a:pt x="1412" y="362"/>
                </a:cubicBezTo>
                <a:cubicBezTo>
                  <a:pt x="1462" y="338"/>
                  <a:pt x="1462" y="338"/>
                  <a:pt x="1462" y="338"/>
                </a:cubicBezTo>
                <a:cubicBezTo>
                  <a:pt x="1390" y="187"/>
                  <a:pt x="1390" y="187"/>
                  <a:pt x="1390" y="187"/>
                </a:cubicBezTo>
                <a:cubicBezTo>
                  <a:pt x="1431" y="167"/>
                  <a:pt x="1431" y="167"/>
                  <a:pt x="1431" y="167"/>
                </a:cubicBezTo>
                <a:cubicBezTo>
                  <a:pt x="1411" y="124"/>
                  <a:pt x="1411" y="124"/>
                  <a:pt x="1411" y="124"/>
                </a:cubicBezTo>
                <a:lnTo>
                  <a:pt x="1277" y="189"/>
                </a:lnTo>
                <a:close/>
                <a:moveTo>
                  <a:pt x="1429" y="115"/>
                </a:moveTo>
                <a:cubicBezTo>
                  <a:pt x="1522" y="309"/>
                  <a:pt x="1522" y="309"/>
                  <a:pt x="1522" y="309"/>
                </a:cubicBezTo>
                <a:cubicBezTo>
                  <a:pt x="1633" y="256"/>
                  <a:pt x="1633" y="256"/>
                  <a:pt x="1633" y="256"/>
                </a:cubicBezTo>
                <a:cubicBezTo>
                  <a:pt x="1612" y="213"/>
                  <a:pt x="1612" y="213"/>
                  <a:pt x="1612" y="213"/>
                </a:cubicBezTo>
                <a:cubicBezTo>
                  <a:pt x="1552" y="242"/>
                  <a:pt x="1552" y="242"/>
                  <a:pt x="1552" y="242"/>
                </a:cubicBezTo>
                <a:cubicBezTo>
                  <a:pt x="1536" y="209"/>
                  <a:pt x="1536" y="209"/>
                  <a:pt x="1536" y="209"/>
                </a:cubicBezTo>
                <a:cubicBezTo>
                  <a:pt x="1593" y="181"/>
                  <a:pt x="1593" y="181"/>
                  <a:pt x="1593" y="181"/>
                </a:cubicBezTo>
                <a:cubicBezTo>
                  <a:pt x="1572" y="139"/>
                  <a:pt x="1572" y="139"/>
                  <a:pt x="1572" y="139"/>
                </a:cubicBezTo>
                <a:cubicBezTo>
                  <a:pt x="1515" y="166"/>
                  <a:pt x="1515" y="166"/>
                  <a:pt x="1515" y="166"/>
                </a:cubicBezTo>
                <a:cubicBezTo>
                  <a:pt x="1500" y="134"/>
                  <a:pt x="1500" y="134"/>
                  <a:pt x="1500" y="134"/>
                </a:cubicBezTo>
                <a:cubicBezTo>
                  <a:pt x="1560" y="105"/>
                  <a:pt x="1560" y="105"/>
                  <a:pt x="1560" y="105"/>
                </a:cubicBezTo>
                <a:cubicBezTo>
                  <a:pt x="1539" y="62"/>
                  <a:pt x="1539" y="62"/>
                  <a:pt x="1539" y="62"/>
                </a:cubicBezTo>
                <a:lnTo>
                  <a:pt x="1429" y="115"/>
                </a:lnTo>
                <a:close/>
                <a:moveTo>
                  <a:pt x="1639" y="61"/>
                </a:moveTo>
                <a:cubicBezTo>
                  <a:pt x="1644" y="59"/>
                  <a:pt x="1644" y="59"/>
                  <a:pt x="1644" y="59"/>
                </a:cubicBezTo>
                <a:cubicBezTo>
                  <a:pt x="1661" y="51"/>
                  <a:pt x="1680" y="45"/>
                  <a:pt x="1691" y="66"/>
                </a:cubicBezTo>
                <a:cubicBezTo>
                  <a:pt x="1701" y="87"/>
                  <a:pt x="1684" y="99"/>
                  <a:pt x="1667" y="107"/>
                </a:cubicBezTo>
                <a:cubicBezTo>
                  <a:pt x="1662" y="110"/>
                  <a:pt x="1662" y="110"/>
                  <a:pt x="1662" y="110"/>
                </a:cubicBezTo>
                <a:lnTo>
                  <a:pt x="1639" y="61"/>
                </a:lnTo>
                <a:close/>
                <a:moveTo>
                  <a:pt x="1645" y="11"/>
                </a:moveTo>
                <a:cubicBezTo>
                  <a:pt x="1570" y="47"/>
                  <a:pt x="1570" y="47"/>
                  <a:pt x="1570" y="47"/>
                </a:cubicBezTo>
                <a:cubicBezTo>
                  <a:pt x="1664" y="241"/>
                  <a:pt x="1664" y="241"/>
                  <a:pt x="1664" y="241"/>
                </a:cubicBezTo>
                <a:cubicBezTo>
                  <a:pt x="1714" y="217"/>
                  <a:pt x="1714" y="217"/>
                  <a:pt x="1714" y="217"/>
                </a:cubicBezTo>
                <a:cubicBezTo>
                  <a:pt x="1678" y="142"/>
                  <a:pt x="1678" y="142"/>
                  <a:pt x="1678" y="142"/>
                </a:cubicBezTo>
                <a:cubicBezTo>
                  <a:pt x="1679" y="142"/>
                  <a:pt x="1679" y="142"/>
                  <a:pt x="1679" y="142"/>
                </a:cubicBezTo>
                <a:cubicBezTo>
                  <a:pt x="1762" y="193"/>
                  <a:pt x="1762" y="193"/>
                  <a:pt x="1762" y="193"/>
                </a:cubicBezTo>
                <a:cubicBezTo>
                  <a:pt x="1825" y="163"/>
                  <a:pt x="1825" y="163"/>
                  <a:pt x="1825" y="163"/>
                </a:cubicBezTo>
                <a:cubicBezTo>
                  <a:pt x="1726" y="113"/>
                  <a:pt x="1726" y="113"/>
                  <a:pt x="1726" y="113"/>
                </a:cubicBezTo>
                <a:cubicBezTo>
                  <a:pt x="1751" y="95"/>
                  <a:pt x="1755" y="65"/>
                  <a:pt x="1742" y="38"/>
                </a:cubicBezTo>
                <a:cubicBezTo>
                  <a:pt x="1729" y="12"/>
                  <a:pt x="1709" y="0"/>
                  <a:pt x="1686" y="0"/>
                </a:cubicBezTo>
                <a:cubicBezTo>
                  <a:pt x="1673" y="0"/>
                  <a:pt x="1659" y="4"/>
                  <a:pt x="1645" y="11"/>
                </a:cubicBezTo>
              </a:path>
            </a:pathLst>
          </a:custGeom>
          <a:gradFill flip="none" rotWithShape="1">
            <a:gsLst>
              <a:gs pos="0">
                <a:schemeClr val="accent1"/>
              </a:gs>
              <a:gs pos="60000">
                <a:schemeClr val="accent3"/>
              </a:gs>
              <a:gs pos="30000">
                <a:schemeClr val="accent2"/>
              </a:gs>
              <a:gs pos="90000">
                <a:schemeClr val="accent4"/>
              </a:gs>
            </a:gsLst>
            <a:lin ang="198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5279913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84" y="1604964"/>
            <a:ext cx="569303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0084" y="2505076"/>
            <a:ext cx="5693033" cy="3362326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8802" y="2505076"/>
            <a:ext cx="5693031" cy="336232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8802" y="1604964"/>
            <a:ext cx="569303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0085" y="340502"/>
            <a:ext cx="11591749" cy="74909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0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9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24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85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92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77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Tx/>
              <a:buFont typeface="+mj-lt"/>
              <a:buAutoNum type="arabicPeriod"/>
              <a:defRPr/>
            </a:lvl1pPr>
            <a:lvl2pPr marL="723900" indent="-368300">
              <a:buClrTx/>
              <a:buFont typeface="+mj-lt"/>
              <a:buAutoNum type="alphaLcPeriod"/>
              <a:defRPr/>
            </a:lvl2pPr>
            <a:lvl3pPr marL="1079500" indent="-368300">
              <a:buClrTx/>
              <a:buFont typeface="+mj-lt"/>
              <a:buAutoNum type="romanLcPeriod"/>
              <a:defRPr/>
            </a:lvl3pPr>
            <a:lvl4pPr marL="1435100" indent="-355600">
              <a:buClrTx/>
              <a:buFont typeface="+mj-lt"/>
              <a:buAutoNum type="arabicParenR"/>
              <a:defRPr/>
            </a:lvl4pPr>
            <a:lvl5pPr marL="1790700" indent="-355600">
              <a:buClrTx/>
              <a:buFont typeface="+mj-lt"/>
              <a:buAutoNum type="alphaLcParenR"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45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0" indent="0">
              <a:buClr>
                <a:schemeClr val="accent2"/>
              </a:buClr>
              <a:buFont typeface="Arial" panose="020B0604020202020204" pitchFamily="34" charset="0"/>
              <a:buNone/>
              <a:defRPr/>
            </a:lvl2pPr>
            <a:lvl3pPr marL="355600" indent="-3556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3pPr>
            <a:lvl4pPr marL="723900" indent="-368300">
              <a:defRPr/>
            </a:lvl4pPr>
            <a:lvl5pPr marL="1079500" indent="-355600"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94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85" y="1600201"/>
            <a:ext cx="5693032" cy="4267200"/>
          </a:xfrm>
        </p:spPr>
        <p:txBody>
          <a:bodyPr vert="horz" lIns="360000" tIns="36000" rIns="360000" bIns="36000" rtlCol="0">
            <a:normAutofit/>
          </a:bodyPr>
          <a:lstStyle>
            <a:lvl1pPr>
              <a:defRPr lang="en-US" b="1" smtClean="0">
                <a:solidFill>
                  <a:schemeClr val="accent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>
              <a:buNone/>
            </a:pPr>
            <a:r>
              <a:rPr lang="en-US" dirty="0" smtClean="0"/>
              <a:t>Edit Master text styles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 smtClean="0"/>
              <a:t>Second level</a:t>
            </a:r>
          </a:p>
          <a:p>
            <a:pPr marL="355600" lvl="2" indent="-355600">
              <a:buClr>
                <a:schemeClr val="accent2"/>
              </a:buClr>
              <a:buChar char="•"/>
            </a:pPr>
            <a:r>
              <a:rPr lang="en-US" dirty="0" smtClean="0"/>
              <a:t>Third level</a:t>
            </a:r>
          </a:p>
          <a:p>
            <a:pPr marL="723900" lvl="3" indent="-368300"/>
            <a:r>
              <a:rPr lang="en-US" dirty="0" smtClean="0"/>
              <a:t>Fourth level</a:t>
            </a:r>
          </a:p>
          <a:p>
            <a:pPr marL="1079500" lvl="4" indent="-355600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802" y="1600201"/>
            <a:ext cx="5693032" cy="4267200"/>
          </a:xfrm>
        </p:spPr>
        <p:txBody>
          <a:bodyPr vert="horz" lIns="360000" tIns="36000" rIns="360000" bIns="36000" rtlCol="0">
            <a:normAutofit/>
          </a:bodyPr>
          <a:lstStyle>
            <a:lvl1pPr>
              <a:defRPr lang="en-US" b="1" smtClean="0">
                <a:solidFill>
                  <a:schemeClr val="accent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>
              <a:buNone/>
            </a:pPr>
            <a:r>
              <a:rPr lang="en-US" dirty="0" smtClean="0"/>
              <a:t>Edit Master text styles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 smtClean="0"/>
              <a:t>Second level</a:t>
            </a:r>
          </a:p>
          <a:p>
            <a:pPr marL="355600" lvl="2" indent="-355600">
              <a:buClr>
                <a:schemeClr val="accent2"/>
              </a:buClr>
              <a:buChar char="•"/>
            </a:pPr>
            <a:r>
              <a:rPr lang="en-US" dirty="0" smtClean="0"/>
              <a:t>Third level</a:t>
            </a:r>
          </a:p>
          <a:p>
            <a:pPr marL="723900" lvl="3" indent="-368300"/>
            <a:r>
              <a:rPr lang="en-US" dirty="0" smtClean="0"/>
              <a:t>Fourth level</a:t>
            </a:r>
          </a:p>
          <a:p>
            <a:pPr marL="1079500" lvl="4" indent="-355600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24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84" y="1604964"/>
            <a:ext cx="569303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0084" y="2505076"/>
            <a:ext cx="5693033" cy="3362326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8802" y="2505076"/>
            <a:ext cx="5693031" cy="336232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8802" y="1604964"/>
            <a:ext cx="569303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0085" y="340502"/>
            <a:ext cx="11591749" cy="74909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28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4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4106" y="188686"/>
            <a:ext cx="7007731" cy="5791200"/>
          </a:xfrm>
          <a:prstGeom prst="rect">
            <a:avLst/>
          </a:prstGeom>
        </p:spPr>
      </p:pic>
      <p:sp>
        <p:nvSpPr>
          <p:cNvPr id="119" name="Freeform 26"/>
          <p:cNvSpPr>
            <a:spLocks/>
          </p:cNvSpPr>
          <p:nvPr userDrawn="1"/>
        </p:nvSpPr>
        <p:spPr bwMode="auto">
          <a:xfrm>
            <a:off x="308024" y="758376"/>
            <a:ext cx="5267102" cy="5309049"/>
          </a:xfrm>
          <a:custGeom>
            <a:avLst/>
            <a:gdLst>
              <a:gd name="T0" fmla="*/ 0 w 3319"/>
              <a:gd name="T1" fmla="*/ 271 h 3412"/>
              <a:gd name="T2" fmla="*/ 2907 w 3319"/>
              <a:gd name="T3" fmla="*/ 0 h 3412"/>
              <a:gd name="T4" fmla="*/ 3319 w 3319"/>
              <a:gd name="T5" fmla="*/ 3412 h 3412"/>
              <a:gd name="T6" fmla="*/ 0 w 3319"/>
              <a:gd name="T7" fmla="*/ 3229 h 3412"/>
              <a:gd name="T8" fmla="*/ 0 w 3319"/>
              <a:gd name="T9" fmla="*/ 271 h 3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9" h="3412">
                <a:moveTo>
                  <a:pt x="0" y="271"/>
                </a:moveTo>
                <a:lnTo>
                  <a:pt x="2907" y="0"/>
                </a:lnTo>
                <a:lnTo>
                  <a:pt x="3319" y="3412"/>
                </a:lnTo>
                <a:lnTo>
                  <a:pt x="0" y="3229"/>
                </a:lnTo>
                <a:lnTo>
                  <a:pt x="0" y="271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0000">
                <a:schemeClr val="accent3"/>
              </a:gs>
              <a:gs pos="30000">
                <a:schemeClr val="accent2"/>
              </a:gs>
              <a:gs pos="100000">
                <a:schemeClr val="accent4"/>
              </a:gs>
            </a:gsLst>
            <a:lin ang="20400000" scaled="0"/>
            <a:tileRect/>
          </a:gradFill>
          <a:ln w="222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30"/>
          <p:cNvSpPr>
            <a:spLocks/>
          </p:cNvSpPr>
          <p:nvPr userDrawn="1"/>
        </p:nvSpPr>
        <p:spPr bwMode="auto">
          <a:xfrm>
            <a:off x="1" y="2660"/>
            <a:ext cx="12191999" cy="1380879"/>
          </a:xfrm>
          <a:custGeom>
            <a:avLst/>
            <a:gdLst>
              <a:gd name="T0" fmla="*/ 7752 w 7752"/>
              <a:gd name="T1" fmla="*/ 154 h 878"/>
              <a:gd name="T2" fmla="*/ 0 w 7752"/>
              <a:gd name="T3" fmla="*/ 878 h 878"/>
              <a:gd name="T4" fmla="*/ 0 w 7752"/>
              <a:gd name="T5" fmla="*/ 0 h 878"/>
              <a:gd name="T6" fmla="*/ 7752 w 7752"/>
              <a:gd name="T7" fmla="*/ 0 h 878"/>
              <a:gd name="T8" fmla="*/ 7752 w 7752"/>
              <a:gd name="T9" fmla="*/ 154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52" h="878">
                <a:moveTo>
                  <a:pt x="7752" y="154"/>
                </a:moveTo>
                <a:lnTo>
                  <a:pt x="0" y="878"/>
                </a:lnTo>
                <a:lnTo>
                  <a:pt x="0" y="0"/>
                </a:lnTo>
                <a:lnTo>
                  <a:pt x="7752" y="0"/>
                </a:lnTo>
                <a:lnTo>
                  <a:pt x="7752" y="154"/>
                </a:lnTo>
                <a:close/>
              </a:path>
            </a:pathLst>
          </a:custGeom>
          <a:solidFill>
            <a:schemeClr val="bg1"/>
          </a:solidFill>
          <a:ln w="238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4" y="256852"/>
            <a:ext cx="1581813" cy="548011"/>
          </a:xfrm>
          <a:prstGeom prst="rect">
            <a:avLst/>
          </a:prstGeom>
        </p:spPr>
      </p:pic>
      <p:sp>
        <p:nvSpPr>
          <p:cNvPr id="18" name="Freeform 9"/>
          <p:cNvSpPr>
            <a:spLocks/>
          </p:cNvSpPr>
          <p:nvPr userDrawn="1"/>
        </p:nvSpPr>
        <p:spPr bwMode="auto">
          <a:xfrm>
            <a:off x="411163" y="4954587"/>
            <a:ext cx="11361738" cy="1654175"/>
          </a:xfrm>
          <a:custGeom>
            <a:avLst/>
            <a:gdLst>
              <a:gd name="T0" fmla="*/ 5997 w 7157"/>
              <a:gd name="T1" fmla="*/ 529 h 1042"/>
              <a:gd name="T2" fmla="*/ 0 w 7157"/>
              <a:gd name="T3" fmla="*/ 82 h 1042"/>
              <a:gd name="T4" fmla="*/ 0 w 7157"/>
              <a:gd name="T5" fmla="*/ 1042 h 1042"/>
              <a:gd name="T6" fmla="*/ 7157 w 7157"/>
              <a:gd name="T7" fmla="*/ 1042 h 1042"/>
              <a:gd name="T8" fmla="*/ 7157 w 7157"/>
              <a:gd name="T9" fmla="*/ 0 h 1042"/>
              <a:gd name="T10" fmla="*/ 5997 w 7157"/>
              <a:gd name="T11" fmla="*/ 529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7" h="1042">
                <a:moveTo>
                  <a:pt x="5997" y="529"/>
                </a:moveTo>
                <a:lnTo>
                  <a:pt x="0" y="82"/>
                </a:lnTo>
                <a:lnTo>
                  <a:pt x="0" y="1042"/>
                </a:lnTo>
                <a:lnTo>
                  <a:pt x="7157" y="1042"/>
                </a:lnTo>
                <a:lnTo>
                  <a:pt x="7157" y="0"/>
                </a:lnTo>
                <a:lnTo>
                  <a:pt x="5997" y="529"/>
                </a:ln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106" y="1383538"/>
            <a:ext cx="4515444" cy="1210281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106" y="2610461"/>
            <a:ext cx="4515444" cy="100904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106" y="3635376"/>
            <a:ext cx="45154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92C45D-E375-4E28-848C-AB81C48F5368}" type="datetime3">
              <a:rPr lang="en-US" smtClean="0"/>
              <a:t>15 March 2019</a:t>
            </a:fld>
            <a:endParaRPr lang="en-US" dirty="0"/>
          </a:p>
        </p:txBody>
      </p:sp>
      <p:sp>
        <p:nvSpPr>
          <p:cNvPr id="19" name="Freeform 10"/>
          <p:cNvSpPr>
            <a:spLocks/>
          </p:cNvSpPr>
          <p:nvPr userDrawn="1"/>
        </p:nvSpPr>
        <p:spPr bwMode="auto">
          <a:xfrm>
            <a:off x="20638" y="5056187"/>
            <a:ext cx="390525" cy="1552575"/>
          </a:xfrm>
          <a:custGeom>
            <a:avLst/>
            <a:gdLst>
              <a:gd name="T0" fmla="*/ 0 w 246"/>
              <a:gd name="T1" fmla="*/ 0 h 978"/>
              <a:gd name="T2" fmla="*/ 0 w 246"/>
              <a:gd name="T3" fmla="*/ 978 h 978"/>
              <a:gd name="T4" fmla="*/ 246 w 246"/>
              <a:gd name="T5" fmla="*/ 978 h 978"/>
              <a:gd name="T6" fmla="*/ 246 w 246"/>
              <a:gd name="T7" fmla="*/ 18 h 978"/>
              <a:gd name="T8" fmla="*/ 0 w 246"/>
              <a:gd name="T9" fmla="*/ 0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978">
                <a:moveTo>
                  <a:pt x="0" y="0"/>
                </a:moveTo>
                <a:lnTo>
                  <a:pt x="0" y="978"/>
                </a:lnTo>
                <a:lnTo>
                  <a:pt x="246" y="978"/>
                </a:lnTo>
                <a:lnTo>
                  <a:pt x="246" y="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39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1"/>
          <p:cNvSpPr>
            <a:spLocks/>
          </p:cNvSpPr>
          <p:nvPr userDrawn="1"/>
        </p:nvSpPr>
        <p:spPr bwMode="auto">
          <a:xfrm>
            <a:off x="11772900" y="4776787"/>
            <a:ext cx="393700" cy="1831975"/>
          </a:xfrm>
          <a:custGeom>
            <a:avLst/>
            <a:gdLst>
              <a:gd name="T0" fmla="*/ 0 w 248"/>
              <a:gd name="T1" fmla="*/ 1154 h 1154"/>
              <a:gd name="T2" fmla="*/ 248 w 248"/>
              <a:gd name="T3" fmla="*/ 1154 h 1154"/>
              <a:gd name="T4" fmla="*/ 248 w 248"/>
              <a:gd name="T5" fmla="*/ 0 h 1154"/>
              <a:gd name="T6" fmla="*/ 0 w 248"/>
              <a:gd name="T7" fmla="*/ 112 h 1154"/>
              <a:gd name="T8" fmla="*/ 0 w 248"/>
              <a:gd name="T9" fmla="*/ 1154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1154">
                <a:moveTo>
                  <a:pt x="0" y="1154"/>
                </a:moveTo>
                <a:lnTo>
                  <a:pt x="248" y="1154"/>
                </a:lnTo>
                <a:lnTo>
                  <a:pt x="248" y="0"/>
                </a:lnTo>
                <a:lnTo>
                  <a:pt x="0" y="112"/>
                </a:lnTo>
                <a:lnTo>
                  <a:pt x="0" y="1154"/>
                </a:lnTo>
                <a:close/>
              </a:path>
            </a:pathLst>
          </a:custGeom>
          <a:solidFill>
            <a:schemeClr val="bg1"/>
          </a:solidFill>
          <a:ln w="539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27"/>
          <p:cNvSpPr>
            <a:spLocks noEditPoints="1"/>
          </p:cNvSpPr>
          <p:nvPr userDrawn="1"/>
        </p:nvSpPr>
        <p:spPr bwMode="auto">
          <a:xfrm>
            <a:off x="10558260" y="5481809"/>
            <a:ext cx="1333576" cy="891210"/>
          </a:xfrm>
          <a:custGeom>
            <a:avLst/>
            <a:gdLst>
              <a:gd name="T0" fmla="*/ 135 w 1917"/>
              <a:gd name="T1" fmla="*/ 1281 h 1281"/>
              <a:gd name="T2" fmla="*/ 133 w 1917"/>
              <a:gd name="T3" fmla="*/ 1043 h 1281"/>
              <a:gd name="T4" fmla="*/ 343 w 1917"/>
              <a:gd name="T5" fmla="*/ 1060 h 1281"/>
              <a:gd name="T6" fmla="*/ 240 w 1917"/>
              <a:gd name="T7" fmla="*/ 986 h 1281"/>
              <a:gd name="T8" fmla="*/ 295 w 1917"/>
              <a:gd name="T9" fmla="*/ 974 h 1281"/>
              <a:gd name="T10" fmla="*/ 432 w 1917"/>
              <a:gd name="T11" fmla="*/ 902 h 1281"/>
              <a:gd name="T12" fmla="*/ 456 w 1917"/>
              <a:gd name="T13" fmla="*/ 992 h 1281"/>
              <a:gd name="T14" fmla="*/ 567 w 1917"/>
              <a:gd name="T15" fmla="*/ 938 h 1281"/>
              <a:gd name="T16" fmla="*/ 563 w 1917"/>
              <a:gd name="T17" fmla="*/ 838 h 1281"/>
              <a:gd name="T18" fmla="*/ 811 w 1917"/>
              <a:gd name="T19" fmla="*/ 834 h 1281"/>
              <a:gd name="T20" fmla="*/ 708 w 1917"/>
              <a:gd name="T21" fmla="*/ 761 h 1281"/>
              <a:gd name="T22" fmla="*/ 763 w 1917"/>
              <a:gd name="T23" fmla="*/ 748 h 1281"/>
              <a:gd name="T24" fmla="*/ 962 w 1917"/>
              <a:gd name="T25" fmla="*/ 723 h 1281"/>
              <a:gd name="T26" fmla="*/ 917 w 1917"/>
              <a:gd name="T27" fmla="*/ 668 h 1281"/>
              <a:gd name="T28" fmla="*/ 950 w 1917"/>
              <a:gd name="T29" fmla="*/ 799 h 1281"/>
              <a:gd name="T30" fmla="*/ 997 w 1917"/>
              <a:gd name="T31" fmla="*/ 770 h 1281"/>
              <a:gd name="T32" fmla="*/ 1086 w 1917"/>
              <a:gd name="T33" fmla="*/ 634 h 1281"/>
              <a:gd name="T34" fmla="*/ 1109 w 1917"/>
              <a:gd name="T35" fmla="*/ 682 h 1281"/>
              <a:gd name="T36" fmla="*/ 1110 w 1917"/>
              <a:gd name="T37" fmla="*/ 813 h 1281"/>
              <a:gd name="T38" fmla="*/ 1209 w 1917"/>
              <a:gd name="T39" fmla="*/ 766 h 1281"/>
              <a:gd name="T40" fmla="*/ 1133 w 1917"/>
              <a:gd name="T41" fmla="*/ 573 h 1281"/>
              <a:gd name="T42" fmla="*/ 1389 w 1917"/>
              <a:gd name="T43" fmla="*/ 555 h 1281"/>
              <a:gd name="T44" fmla="*/ 1286 w 1917"/>
              <a:gd name="T45" fmla="*/ 482 h 1281"/>
              <a:gd name="T46" fmla="*/ 1341 w 1917"/>
              <a:gd name="T47" fmla="*/ 469 h 1281"/>
              <a:gd name="T48" fmla="*/ 1002 w 1917"/>
              <a:gd name="T49" fmla="*/ 488 h 1281"/>
              <a:gd name="T50" fmla="*/ 909 w 1917"/>
              <a:gd name="T51" fmla="*/ 414 h 1281"/>
              <a:gd name="T52" fmla="*/ 927 w 1917"/>
              <a:gd name="T53" fmla="*/ 452 h 1281"/>
              <a:gd name="T54" fmla="*/ 933 w 1917"/>
              <a:gd name="T55" fmla="*/ 593 h 1281"/>
              <a:gd name="T56" fmla="*/ 991 w 1917"/>
              <a:gd name="T57" fmla="*/ 437 h 1281"/>
              <a:gd name="T58" fmla="*/ 1641 w 1917"/>
              <a:gd name="T59" fmla="*/ 318 h 1281"/>
              <a:gd name="T60" fmla="*/ 1526 w 1917"/>
              <a:gd name="T61" fmla="*/ 374 h 1281"/>
              <a:gd name="T62" fmla="*/ 1399 w 1917"/>
              <a:gd name="T63" fmla="*/ 435 h 1281"/>
              <a:gd name="T64" fmla="*/ 1586 w 1917"/>
              <a:gd name="T65" fmla="*/ 445 h 1281"/>
              <a:gd name="T66" fmla="*/ 1641 w 1917"/>
              <a:gd name="T67" fmla="*/ 318 h 1281"/>
              <a:gd name="T68" fmla="*/ 1197 w 1917"/>
              <a:gd name="T69" fmla="*/ 414 h 1281"/>
              <a:gd name="T70" fmla="*/ 1157 w 1917"/>
              <a:gd name="T71" fmla="*/ 339 h 1281"/>
              <a:gd name="T72" fmla="*/ 1124 w 1917"/>
              <a:gd name="T73" fmla="*/ 263 h 1281"/>
              <a:gd name="T74" fmla="*/ 1813 w 1917"/>
              <a:gd name="T75" fmla="*/ 377 h 1281"/>
              <a:gd name="T76" fmla="*/ 1783 w 1917"/>
              <a:gd name="T77" fmla="*/ 468 h 1281"/>
              <a:gd name="T78" fmla="*/ 1829 w 1917"/>
              <a:gd name="T79" fmla="*/ 321 h 1281"/>
              <a:gd name="T80" fmla="*/ 1837 w 1917"/>
              <a:gd name="T81" fmla="*/ 285 h 1281"/>
              <a:gd name="T82" fmla="*/ 1140 w 1917"/>
              <a:gd name="T83" fmla="*/ 255 h 1281"/>
              <a:gd name="T84" fmla="*/ 1326 w 1917"/>
              <a:gd name="T85" fmla="*/ 404 h 1281"/>
              <a:gd name="T86" fmla="*/ 1140 w 1917"/>
              <a:gd name="T87" fmla="*/ 255 h 1281"/>
              <a:gd name="T88" fmla="*/ 1412 w 1917"/>
              <a:gd name="T89" fmla="*/ 362 h 1281"/>
              <a:gd name="T90" fmla="*/ 1411 w 1917"/>
              <a:gd name="T91" fmla="*/ 124 h 1281"/>
              <a:gd name="T92" fmla="*/ 1633 w 1917"/>
              <a:gd name="T93" fmla="*/ 256 h 1281"/>
              <a:gd name="T94" fmla="*/ 1593 w 1917"/>
              <a:gd name="T95" fmla="*/ 181 h 1281"/>
              <a:gd name="T96" fmla="*/ 1560 w 1917"/>
              <a:gd name="T97" fmla="*/ 105 h 1281"/>
              <a:gd name="T98" fmla="*/ 1644 w 1917"/>
              <a:gd name="T99" fmla="*/ 59 h 1281"/>
              <a:gd name="T100" fmla="*/ 1639 w 1917"/>
              <a:gd name="T101" fmla="*/ 61 h 1281"/>
              <a:gd name="T102" fmla="*/ 1714 w 1917"/>
              <a:gd name="T103" fmla="*/ 217 h 1281"/>
              <a:gd name="T104" fmla="*/ 1825 w 1917"/>
              <a:gd name="T105" fmla="*/ 163 h 1281"/>
              <a:gd name="T106" fmla="*/ 1645 w 1917"/>
              <a:gd name="T107" fmla="*/ 11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17" h="1281">
                <a:moveTo>
                  <a:pt x="0" y="1107"/>
                </a:moveTo>
                <a:cubicBezTo>
                  <a:pt x="20" y="1150"/>
                  <a:pt x="20" y="1150"/>
                  <a:pt x="20" y="1150"/>
                </a:cubicBezTo>
                <a:cubicBezTo>
                  <a:pt x="62" y="1130"/>
                  <a:pt x="62" y="1130"/>
                  <a:pt x="62" y="1130"/>
                </a:cubicBezTo>
                <a:cubicBezTo>
                  <a:pt x="135" y="1281"/>
                  <a:pt x="135" y="1281"/>
                  <a:pt x="135" y="1281"/>
                </a:cubicBezTo>
                <a:cubicBezTo>
                  <a:pt x="185" y="1256"/>
                  <a:pt x="185" y="1256"/>
                  <a:pt x="185" y="1256"/>
                </a:cubicBezTo>
                <a:cubicBezTo>
                  <a:pt x="112" y="1105"/>
                  <a:pt x="112" y="1105"/>
                  <a:pt x="112" y="1105"/>
                </a:cubicBezTo>
                <a:cubicBezTo>
                  <a:pt x="154" y="1085"/>
                  <a:pt x="154" y="1085"/>
                  <a:pt x="154" y="1085"/>
                </a:cubicBezTo>
                <a:cubicBezTo>
                  <a:pt x="133" y="1043"/>
                  <a:pt x="133" y="1043"/>
                  <a:pt x="133" y="1043"/>
                </a:cubicBezTo>
                <a:lnTo>
                  <a:pt x="0" y="1107"/>
                </a:lnTo>
                <a:close/>
                <a:moveTo>
                  <a:pt x="233" y="1113"/>
                </a:moveTo>
                <a:cubicBezTo>
                  <a:pt x="220" y="1086"/>
                  <a:pt x="233" y="1050"/>
                  <a:pt x="263" y="1035"/>
                </a:cubicBezTo>
                <a:cubicBezTo>
                  <a:pt x="293" y="1021"/>
                  <a:pt x="330" y="1033"/>
                  <a:pt x="343" y="1060"/>
                </a:cubicBezTo>
                <a:cubicBezTo>
                  <a:pt x="359" y="1093"/>
                  <a:pt x="346" y="1130"/>
                  <a:pt x="316" y="1144"/>
                </a:cubicBezTo>
                <a:cubicBezTo>
                  <a:pt x="308" y="1148"/>
                  <a:pt x="299" y="1150"/>
                  <a:pt x="290" y="1150"/>
                </a:cubicBezTo>
                <a:cubicBezTo>
                  <a:pt x="267" y="1150"/>
                  <a:pt x="245" y="1137"/>
                  <a:pt x="233" y="1113"/>
                </a:cubicBezTo>
                <a:moveTo>
                  <a:pt x="240" y="986"/>
                </a:moveTo>
                <a:cubicBezTo>
                  <a:pt x="184" y="1013"/>
                  <a:pt x="152" y="1079"/>
                  <a:pt x="181" y="1138"/>
                </a:cubicBezTo>
                <a:cubicBezTo>
                  <a:pt x="211" y="1201"/>
                  <a:pt x="277" y="1223"/>
                  <a:pt x="339" y="1193"/>
                </a:cubicBezTo>
                <a:cubicBezTo>
                  <a:pt x="402" y="1163"/>
                  <a:pt x="425" y="1097"/>
                  <a:pt x="395" y="1034"/>
                </a:cubicBezTo>
                <a:cubicBezTo>
                  <a:pt x="376" y="994"/>
                  <a:pt x="336" y="974"/>
                  <a:pt x="295" y="974"/>
                </a:cubicBezTo>
                <a:cubicBezTo>
                  <a:pt x="276" y="974"/>
                  <a:pt x="257" y="978"/>
                  <a:pt x="240" y="986"/>
                </a:cubicBezTo>
                <a:moveTo>
                  <a:pt x="513" y="863"/>
                </a:moveTo>
                <a:cubicBezTo>
                  <a:pt x="522" y="986"/>
                  <a:pt x="522" y="986"/>
                  <a:pt x="522" y="986"/>
                </a:cubicBezTo>
                <a:cubicBezTo>
                  <a:pt x="432" y="902"/>
                  <a:pt x="432" y="902"/>
                  <a:pt x="432" y="902"/>
                </a:cubicBezTo>
                <a:cubicBezTo>
                  <a:pt x="383" y="926"/>
                  <a:pt x="383" y="926"/>
                  <a:pt x="383" y="926"/>
                </a:cubicBezTo>
                <a:cubicBezTo>
                  <a:pt x="443" y="1135"/>
                  <a:pt x="443" y="1135"/>
                  <a:pt x="443" y="1135"/>
                </a:cubicBezTo>
                <a:cubicBezTo>
                  <a:pt x="493" y="1111"/>
                  <a:pt x="493" y="1111"/>
                  <a:pt x="493" y="1111"/>
                </a:cubicBezTo>
                <a:cubicBezTo>
                  <a:pt x="456" y="992"/>
                  <a:pt x="456" y="992"/>
                  <a:pt x="456" y="992"/>
                </a:cubicBezTo>
                <a:cubicBezTo>
                  <a:pt x="456" y="991"/>
                  <a:pt x="456" y="991"/>
                  <a:pt x="456" y="991"/>
                </a:cubicBezTo>
                <a:cubicBezTo>
                  <a:pt x="555" y="1081"/>
                  <a:pt x="555" y="1081"/>
                  <a:pt x="555" y="1081"/>
                </a:cubicBezTo>
                <a:cubicBezTo>
                  <a:pt x="575" y="1072"/>
                  <a:pt x="575" y="1072"/>
                  <a:pt x="575" y="1072"/>
                </a:cubicBezTo>
                <a:cubicBezTo>
                  <a:pt x="567" y="938"/>
                  <a:pt x="567" y="938"/>
                  <a:pt x="567" y="938"/>
                </a:cubicBezTo>
                <a:cubicBezTo>
                  <a:pt x="568" y="938"/>
                  <a:pt x="568" y="938"/>
                  <a:pt x="568" y="938"/>
                </a:cubicBezTo>
                <a:cubicBezTo>
                  <a:pt x="636" y="1042"/>
                  <a:pt x="636" y="1042"/>
                  <a:pt x="636" y="1042"/>
                </a:cubicBezTo>
                <a:cubicBezTo>
                  <a:pt x="686" y="1018"/>
                  <a:pt x="686" y="1018"/>
                  <a:pt x="686" y="1018"/>
                </a:cubicBezTo>
                <a:cubicBezTo>
                  <a:pt x="563" y="838"/>
                  <a:pt x="563" y="838"/>
                  <a:pt x="563" y="838"/>
                </a:cubicBezTo>
                <a:lnTo>
                  <a:pt x="513" y="863"/>
                </a:lnTo>
                <a:close/>
                <a:moveTo>
                  <a:pt x="702" y="887"/>
                </a:moveTo>
                <a:cubicBezTo>
                  <a:pt x="689" y="860"/>
                  <a:pt x="702" y="824"/>
                  <a:pt x="732" y="809"/>
                </a:cubicBezTo>
                <a:cubicBezTo>
                  <a:pt x="762" y="795"/>
                  <a:pt x="798" y="807"/>
                  <a:pt x="811" y="834"/>
                </a:cubicBezTo>
                <a:cubicBezTo>
                  <a:pt x="827" y="868"/>
                  <a:pt x="814" y="904"/>
                  <a:pt x="784" y="918"/>
                </a:cubicBezTo>
                <a:cubicBezTo>
                  <a:pt x="776" y="922"/>
                  <a:pt x="767" y="924"/>
                  <a:pt x="758" y="924"/>
                </a:cubicBezTo>
                <a:cubicBezTo>
                  <a:pt x="736" y="924"/>
                  <a:pt x="713" y="911"/>
                  <a:pt x="702" y="887"/>
                </a:cubicBezTo>
                <a:moveTo>
                  <a:pt x="708" y="761"/>
                </a:moveTo>
                <a:cubicBezTo>
                  <a:pt x="652" y="788"/>
                  <a:pt x="621" y="853"/>
                  <a:pt x="649" y="912"/>
                </a:cubicBezTo>
                <a:cubicBezTo>
                  <a:pt x="679" y="975"/>
                  <a:pt x="746" y="997"/>
                  <a:pt x="808" y="967"/>
                </a:cubicBezTo>
                <a:cubicBezTo>
                  <a:pt x="870" y="937"/>
                  <a:pt x="894" y="871"/>
                  <a:pt x="863" y="809"/>
                </a:cubicBezTo>
                <a:cubicBezTo>
                  <a:pt x="844" y="768"/>
                  <a:pt x="804" y="748"/>
                  <a:pt x="763" y="748"/>
                </a:cubicBezTo>
                <a:cubicBezTo>
                  <a:pt x="745" y="748"/>
                  <a:pt x="726" y="752"/>
                  <a:pt x="708" y="761"/>
                </a:cubicBezTo>
                <a:moveTo>
                  <a:pt x="911" y="718"/>
                </a:moveTo>
                <a:cubicBezTo>
                  <a:pt x="916" y="716"/>
                  <a:pt x="916" y="716"/>
                  <a:pt x="916" y="716"/>
                </a:cubicBezTo>
                <a:cubicBezTo>
                  <a:pt x="932" y="708"/>
                  <a:pt x="952" y="702"/>
                  <a:pt x="962" y="723"/>
                </a:cubicBezTo>
                <a:cubicBezTo>
                  <a:pt x="972" y="744"/>
                  <a:pt x="955" y="756"/>
                  <a:pt x="939" y="764"/>
                </a:cubicBezTo>
                <a:cubicBezTo>
                  <a:pt x="934" y="767"/>
                  <a:pt x="934" y="767"/>
                  <a:pt x="934" y="767"/>
                </a:cubicBezTo>
                <a:lnTo>
                  <a:pt x="911" y="718"/>
                </a:lnTo>
                <a:close/>
                <a:moveTo>
                  <a:pt x="917" y="668"/>
                </a:moveTo>
                <a:cubicBezTo>
                  <a:pt x="842" y="704"/>
                  <a:pt x="842" y="704"/>
                  <a:pt x="842" y="704"/>
                </a:cubicBezTo>
                <a:cubicBezTo>
                  <a:pt x="935" y="898"/>
                  <a:pt x="935" y="898"/>
                  <a:pt x="935" y="898"/>
                </a:cubicBezTo>
                <a:cubicBezTo>
                  <a:pt x="986" y="873"/>
                  <a:pt x="986" y="873"/>
                  <a:pt x="986" y="873"/>
                </a:cubicBezTo>
                <a:cubicBezTo>
                  <a:pt x="950" y="799"/>
                  <a:pt x="950" y="799"/>
                  <a:pt x="950" y="799"/>
                </a:cubicBezTo>
                <a:cubicBezTo>
                  <a:pt x="950" y="799"/>
                  <a:pt x="950" y="799"/>
                  <a:pt x="950" y="799"/>
                </a:cubicBezTo>
                <a:cubicBezTo>
                  <a:pt x="1034" y="850"/>
                  <a:pt x="1034" y="850"/>
                  <a:pt x="1034" y="850"/>
                </a:cubicBezTo>
                <a:cubicBezTo>
                  <a:pt x="1096" y="820"/>
                  <a:pt x="1096" y="820"/>
                  <a:pt x="1096" y="820"/>
                </a:cubicBezTo>
                <a:cubicBezTo>
                  <a:pt x="997" y="770"/>
                  <a:pt x="997" y="770"/>
                  <a:pt x="997" y="770"/>
                </a:cubicBezTo>
                <a:cubicBezTo>
                  <a:pt x="1022" y="752"/>
                  <a:pt x="1026" y="722"/>
                  <a:pt x="1013" y="695"/>
                </a:cubicBezTo>
                <a:cubicBezTo>
                  <a:pt x="1001" y="669"/>
                  <a:pt x="981" y="657"/>
                  <a:pt x="958" y="657"/>
                </a:cubicBezTo>
                <a:cubicBezTo>
                  <a:pt x="945" y="657"/>
                  <a:pt x="931" y="661"/>
                  <a:pt x="917" y="668"/>
                </a:cubicBezTo>
                <a:moveTo>
                  <a:pt x="1086" y="634"/>
                </a:moveTo>
                <a:cubicBezTo>
                  <a:pt x="1090" y="632"/>
                  <a:pt x="1090" y="632"/>
                  <a:pt x="1090" y="632"/>
                </a:cubicBezTo>
                <a:cubicBezTo>
                  <a:pt x="1107" y="624"/>
                  <a:pt x="1127" y="618"/>
                  <a:pt x="1137" y="639"/>
                </a:cubicBezTo>
                <a:cubicBezTo>
                  <a:pt x="1147" y="660"/>
                  <a:pt x="1130" y="672"/>
                  <a:pt x="1114" y="680"/>
                </a:cubicBezTo>
                <a:cubicBezTo>
                  <a:pt x="1109" y="682"/>
                  <a:pt x="1109" y="682"/>
                  <a:pt x="1109" y="682"/>
                </a:cubicBezTo>
                <a:lnTo>
                  <a:pt x="1086" y="634"/>
                </a:lnTo>
                <a:close/>
                <a:moveTo>
                  <a:pt x="1092" y="583"/>
                </a:moveTo>
                <a:cubicBezTo>
                  <a:pt x="1017" y="620"/>
                  <a:pt x="1017" y="620"/>
                  <a:pt x="1017" y="620"/>
                </a:cubicBezTo>
                <a:cubicBezTo>
                  <a:pt x="1110" y="813"/>
                  <a:pt x="1110" y="813"/>
                  <a:pt x="1110" y="813"/>
                </a:cubicBezTo>
                <a:cubicBezTo>
                  <a:pt x="1160" y="789"/>
                  <a:pt x="1160" y="789"/>
                  <a:pt x="1160" y="789"/>
                </a:cubicBezTo>
                <a:cubicBezTo>
                  <a:pt x="1124" y="715"/>
                  <a:pt x="1124" y="715"/>
                  <a:pt x="1124" y="715"/>
                </a:cubicBezTo>
                <a:cubicBezTo>
                  <a:pt x="1125" y="714"/>
                  <a:pt x="1125" y="714"/>
                  <a:pt x="1125" y="714"/>
                </a:cubicBezTo>
                <a:cubicBezTo>
                  <a:pt x="1209" y="766"/>
                  <a:pt x="1209" y="766"/>
                  <a:pt x="1209" y="766"/>
                </a:cubicBezTo>
                <a:cubicBezTo>
                  <a:pt x="1271" y="736"/>
                  <a:pt x="1271" y="736"/>
                  <a:pt x="1271" y="736"/>
                </a:cubicBezTo>
                <a:cubicBezTo>
                  <a:pt x="1172" y="686"/>
                  <a:pt x="1172" y="686"/>
                  <a:pt x="1172" y="686"/>
                </a:cubicBezTo>
                <a:cubicBezTo>
                  <a:pt x="1197" y="668"/>
                  <a:pt x="1201" y="637"/>
                  <a:pt x="1188" y="611"/>
                </a:cubicBezTo>
                <a:cubicBezTo>
                  <a:pt x="1175" y="584"/>
                  <a:pt x="1155" y="573"/>
                  <a:pt x="1133" y="573"/>
                </a:cubicBezTo>
                <a:cubicBezTo>
                  <a:pt x="1120" y="573"/>
                  <a:pt x="1106" y="577"/>
                  <a:pt x="1092" y="583"/>
                </a:cubicBezTo>
                <a:moveTo>
                  <a:pt x="1279" y="608"/>
                </a:moveTo>
                <a:cubicBezTo>
                  <a:pt x="1266" y="582"/>
                  <a:pt x="1279" y="545"/>
                  <a:pt x="1309" y="531"/>
                </a:cubicBezTo>
                <a:cubicBezTo>
                  <a:pt x="1339" y="516"/>
                  <a:pt x="1376" y="529"/>
                  <a:pt x="1389" y="555"/>
                </a:cubicBezTo>
                <a:cubicBezTo>
                  <a:pt x="1405" y="589"/>
                  <a:pt x="1392" y="625"/>
                  <a:pt x="1362" y="640"/>
                </a:cubicBezTo>
                <a:cubicBezTo>
                  <a:pt x="1353" y="644"/>
                  <a:pt x="1345" y="646"/>
                  <a:pt x="1336" y="646"/>
                </a:cubicBezTo>
                <a:cubicBezTo>
                  <a:pt x="1313" y="646"/>
                  <a:pt x="1291" y="632"/>
                  <a:pt x="1279" y="608"/>
                </a:cubicBezTo>
                <a:moveTo>
                  <a:pt x="1286" y="482"/>
                </a:moveTo>
                <a:cubicBezTo>
                  <a:pt x="1230" y="509"/>
                  <a:pt x="1198" y="575"/>
                  <a:pt x="1227" y="633"/>
                </a:cubicBezTo>
                <a:cubicBezTo>
                  <a:pt x="1257" y="696"/>
                  <a:pt x="1323" y="718"/>
                  <a:pt x="1385" y="689"/>
                </a:cubicBezTo>
                <a:cubicBezTo>
                  <a:pt x="1447" y="658"/>
                  <a:pt x="1471" y="593"/>
                  <a:pt x="1441" y="530"/>
                </a:cubicBezTo>
                <a:cubicBezTo>
                  <a:pt x="1421" y="490"/>
                  <a:pt x="1382" y="469"/>
                  <a:pt x="1341" y="469"/>
                </a:cubicBezTo>
                <a:cubicBezTo>
                  <a:pt x="1322" y="469"/>
                  <a:pt x="1303" y="474"/>
                  <a:pt x="1286" y="482"/>
                </a:cubicBezTo>
                <a:moveTo>
                  <a:pt x="945" y="489"/>
                </a:moveTo>
                <a:cubicBezTo>
                  <a:pt x="950" y="486"/>
                  <a:pt x="950" y="486"/>
                  <a:pt x="950" y="486"/>
                </a:cubicBezTo>
                <a:cubicBezTo>
                  <a:pt x="966" y="479"/>
                  <a:pt x="990" y="464"/>
                  <a:pt x="1002" y="488"/>
                </a:cubicBezTo>
                <a:cubicBezTo>
                  <a:pt x="1012" y="509"/>
                  <a:pt x="986" y="520"/>
                  <a:pt x="971" y="528"/>
                </a:cubicBezTo>
                <a:cubicBezTo>
                  <a:pt x="965" y="531"/>
                  <a:pt x="965" y="531"/>
                  <a:pt x="965" y="531"/>
                </a:cubicBezTo>
                <a:lnTo>
                  <a:pt x="945" y="489"/>
                </a:lnTo>
                <a:close/>
                <a:moveTo>
                  <a:pt x="909" y="414"/>
                </a:moveTo>
                <a:cubicBezTo>
                  <a:pt x="912" y="412"/>
                  <a:pt x="912" y="412"/>
                  <a:pt x="912" y="412"/>
                </a:cubicBezTo>
                <a:cubicBezTo>
                  <a:pt x="926" y="406"/>
                  <a:pt x="942" y="399"/>
                  <a:pt x="951" y="417"/>
                </a:cubicBezTo>
                <a:cubicBezTo>
                  <a:pt x="959" y="433"/>
                  <a:pt x="946" y="442"/>
                  <a:pt x="932" y="449"/>
                </a:cubicBezTo>
                <a:cubicBezTo>
                  <a:pt x="927" y="452"/>
                  <a:pt x="927" y="452"/>
                  <a:pt x="927" y="452"/>
                </a:cubicBezTo>
                <a:lnTo>
                  <a:pt x="909" y="414"/>
                </a:lnTo>
                <a:close/>
                <a:moveTo>
                  <a:pt x="912" y="365"/>
                </a:moveTo>
                <a:cubicBezTo>
                  <a:pt x="840" y="400"/>
                  <a:pt x="840" y="400"/>
                  <a:pt x="840" y="400"/>
                </a:cubicBezTo>
                <a:cubicBezTo>
                  <a:pt x="933" y="593"/>
                  <a:pt x="933" y="593"/>
                  <a:pt x="933" y="593"/>
                </a:cubicBezTo>
                <a:cubicBezTo>
                  <a:pt x="1011" y="556"/>
                  <a:pt x="1011" y="556"/>
                  <a:pt x="1011" y="556"/>
                </a:cubicBezTo>
                <a:cubicBezTo>
                  <a:pt x="1046" y="539"/>
                  <a:pt x="1075" y="509"/>
                  <a:pt x="1055" y="468"/>
                </a:cubicBezTo>
                <a:cubicBezTo>
                  <a:pt x="1042" y="441"/>
                  <a:pt x="1021" y="428"/>
                  <a:pt x="992" y="438"/>
                </a:cubicBezTo>
                <a:cubicBezTo>
                  <a:pt x="991" y="437"/>
                  <a:pt x="991" y="437"/>
                  <a:pt x="991" y="437"/>
                </a:cubicBezTo>
                <a:cubicBezTo>
                  <a:pt x="1003" y="422"/>
                  <a:pt x="1002" y="405"/>
                  <a:pt x="994" y="388"/>
                </a:cubicBezTo>
                <a:cubicBezTo>
                  <a:pt x="982" y="365"/>
                  <a:pt x="967" y="355"/>
                  <a:pt x="948" y="355"/>
                </a:cubicBezTo>
                <a:cubicBezTo>
                  <a:pt x="937" y="355"/>
                  <a:pt x="925" y="359"/>
                  <a:pt x="912" y="365"/>
                </a:cubicBezTo>
                <a:moveTo>
                  <a:pt x="1641" y="318"/>
                </a:moveTo>
                <a:cubicBezTo>
                  <a:pt x="1665" y="461"/>
                  <a:pt x="1665" y="461"/>
                  <a:pt x="1665" y="461"/>
                </a:cubicBezTo>
                <a:cubicBezTo>
                  <a:pt x="1665" y="461"/>
                  <a:pt x="1665" y="461"/>
                  <a:pt x="1665" y="461"/>
                </a:cubicBezTo>
                <a:cubicBezTo>
                  <a:pt x="1566" y="354"/>
                  <a:pt x="1566" y="354"/>
                  <a:pt x="1566" y="354"/>
                </a:cubicBezTo>
                <a:cubicBezTo>
                  <a:pt x="1526" y="374"/>
                  <a:pt x="1526" y="374"/>
                  <a:pt x="1526" y="374"/>
                </a:cubicBezTo>
                <a:cubicBezTo>
                  <a:pt x="1546" y="519"/>
                  <a:pt x="1546" y="519"/>
                  <a:pt x="1546" y="519"/>
                </a:cubicBezTo>
                <a:cubicBezTo>
                  <a:pt x="1545" y="519"/>
                  <a:pt x="1545" y="519"/>
                  <a:pt x="1545" y="519"/>
                </a:cubicBezTo>
                <a:cubicBezTo>
                  <a:pt x="1451" y="410"/>
                  <a:pt x="1451" y="410"/>
                  <a:pt x="1451" y="410"/>
                </a:cubicBezTo>
                <a:cubicBezTo>
                  <a:pt x="1399" y="435"/>
                  <a:pt x="1399" y="435"/>
                  <a:pt x="1399" y="435"/>
                </a:cubicBezTo>
                <a:cubicBezTo>
                  <a:pt x="1550" y="601"/>
                  <a:pt x="1550" y="601"/>
                  <a:pt x="1550" y="601"/>
                </a:cubicBezTo>
                <a:cubicBezTo>
                  <a:pt x="1601" y="576"/>
                  <a:pt x="1601" y="576"/>
                  <a:pt x="1601" y="576"/>
                </a:cubicBezTo>
                <a:cubicBezTo>
                  <a:pt x="1585" y="446"/>
                  <a:pt x="1585" y="446"/>
                  <a:pt x="1585" y="446"/>
                </a:cubicBezTo>
                <a:cubicBezTo>
                  <a:pt x="1586" y="445"/>
                  <a:pt x="1586" y="445"/>
                  <a:pt x="1586" y="445"/>
                </a:cubicBezTo>
                <a:cubicBezTo>
                  <a:pt x="1674" y="541"/>
                  <a:pt x="1674" y="541"/>
                  <a:pt x="1674" y="541"/>
                </a:cubicBezTo>
                <a:cubicBezTo>
                  <a:pt x="1725" y="517"/>
                  <a:pt x="1725" y="517"/>
                  <a:pt x="1725" y="517"/>
                </a:cubicBezTo>
                <a:cubicBezTo>
                  <a:pt x="1694" y="293"/>
                  <a:pt x="1694" y="293"/>
                  <a:pt x="1694" y="293"/>
                </a:cubicBezTo>
                <a:lnTo>
                  <a:pt x="1641" y="318"/>
                </a:lnTo>
                <a:close/>
                <a:moveTo>
                  <a:pt x="1014" y="316"/>
                </a:moveTo>
                <a:cubicBezTo>
                  <a:pt x="1107" y="510"/>
                  <a:pt x="1107" y="510"/>
                  <a:pt x="1107" y="510"/>
                </a:cubicBezTo>
                <a:cubicBezTo>
                  <a:pt x="1217" y="456"/>
                  <a:pt x="1217" y="456"/>
                  <a:pt x="1217" y="456"/>
                </a:cubicBezTo>
                <a:cubicBezTo>
                  <a:pt x="1197" y="414"/>
                  <a:pt x="1197" y="414"/>
                  <a:pt x="1197" y="414"/>
                </a:cubicBezTo>
                <a:cubicBezTo>
                  <a:pt x="1137" y="443"/>
                  <a:pt x="1137" y="443"/>
                  <a:pt x="1137" y="443"/>
                </a:cubicBezTo>
                <a:cubicBezTo>
                  <a:pt x="1121" y="409"/>
                  <a:pt x="1121" y="409"/>
                  <a:pt x="1121" y="409"/>
                </a:cubicBezTo>
                <a:cubicBezTo>
                  <a:pt x="1178" y="382"/>
                  <a:pt x="1178" y="382"/>
                  <a:pt x="1178" y="382"/>
                </a:cubicBezTo>
                <a:cubicBezTo>
                  <a:pt x="1157" y="339"/>
                  <a:pt x="1157" y="339"/>
                  <a:pt x="1157" y="339"/>
                </a:cubicBezTo>
                <a:cubicBezTo>
                  <a:pt x="1100" y="367"/>
                  <a:pt x="1100" y="367"/>
                  <a:pt x="1100" y="367"/>
                </a:cubicBezTo>
                <a:cubicBezTo>
                  <a:pt x="1085" y="334"/>
                  <a:pt x="1085" y="334"/>
                  <a:pt x="1085" y="334"/>
                </a:cubicBezTo>
                <a:cubicBezTo>
                  <a:pt x="1144" y="305"/>
                  <a:pt x="1144" y="305"/>
                  <a:pt x="1144" y="305"/>
                </a:cubicBezTo>
                <a:cubicBezTo>
                  <a:pt x="1124" y="263"/>
                  <a:pt x="1124" y="263"/>
                  <a:pt x="1124" y="263"/>
                </a:cubicBezTo>
                <a:lnTo>
                  <a:pt x="1014" y="316"/>
                </a:lnTo>
                <a:close/>
                <a:moveTo>
                  <a:pt x="1769" y="250"/>
                </a:moveTo>
                <a:cubicBezTo>
                  <a:pt x="1731" y="269"/>
                  <a:pt x="1715" y="308"/>
                  <a:pt x="1734" y="347"/>
                </a:cubicBezTo>
                <a:cubicBezTo>
                  <a:pt x="1752" y="385"/>
                  <a:pt x="1777" y="383"/>
                  <a:pt x="1813" y="377"/>
                </a:cubicBezTo>
                <a:cubicBezTo>
                  <a:pt x="1825" y="375"/>
                  <a:pt x="1847" y="370"/>
                  <a:pt x="1854" y="384"/>
                </a:cubicBezTo>
                <a:cubicBezTo>
                  <a:pt x="1861" y="398"/>
                  <a:pt x="1851" y="410"/>
                  <a:pt x="1839" y="415"/>
                </a:cubicBezTo>
                <a:cubicBezTo>
                  <a:pt x="1822" y="424"/>
                  <a:pt x="1803" y="422"/>
                  <a:pt x="1785" y="417"/>
                </a:cubicBezTo>
                <a:cubicBezTo>
                  <a:pt x="1783" y="468"/>
                  <a:pt x="1783" y="468"/>
                  <a:pt x="1783" y="468"/>
                </a:cubicBezTo>
                <a:cubicBezTo>
                  <a:pt x="1809" y="472"/>
                  <a:pt x="1837" y="469"/>
                  <a:pt x="1862" y="457"/>
                </a:cubicBezTo>
                <a:cubicBezTo>
                  <a:pt x="1881" y="448"/>
                  <a:pt x="1899" y="432"/>
                  <a:pt x="1908" y="412"/>
                </a:cubicBezTo>
                <a:cubicBezTo>
                  <a:pt x="1917" y="392"/>
                  <a:pt x="1912" y="370"/>
                  <a:pt x="1903" y="350"/>
                </a:cubicBezTo>
                <a:cubicBezTo>
                  <a:pt x="1887" y="319"/>
                  <a:pt x="1860" y="316"/>
                  <a:pt x="1829" y="321"/>
                </a:cubicBezTo>
                <a:cubicBezTo>
                  <a:pt x="1815" y="323"/>
                  <a:pt x="1815" y="323"/>
                  <a:pt x="1815" y="323"/>
                </a:cubicBezTo>
                <a:cubicBezTo>
                  <a:pt x="1804" y="324"/>
                  <a:pt x="1789" y="327"/>
                  <a:pt x="1783" y="315"/>
                </a:cubicBezTo>
                <a:cubicBezTo>
                  <a:pt x="1778" y="305"/>
                  <a:pt x="1788" y="293"/>
                  <a:pt x="1797" y="289"/>
                </a:cubicBezTo>
                <a:cubicBezTo>
                  <a:pt x="1809" y="283"/>
                  <a:pt x="1824" y="282"/>
                  <a:pt x="1837" y="285"/>
                </a:cubicBezTo>
                <a:cubicBezTo>
                  <a:pt x="1838" y="237"/>
                  <a:pt x="1838" y="237"/>
                  <a:pt x="1838" y="237"/>
                </a:cubicBezTo>
                <a:cubicBezTo>
                  <a:pt x="1835" y="237"/>
                  <a:pt x="1833" y="236"/>
                  <a:pt x="1830" y="236"/>
                </a:cubicBezTo>
                <a:cubicBezTo>
                  <a:pt x="1810" y="236"/>
                  <a:pt x="1787" y="242"/>
                  <a:pt x="1769" y="250"/>
                </a:cubicBezTo>
                <a:moveTo>
                  <a:pt x="1140" y="255"/>
                </a:moveTo>
                <a:cubicBezTo>
                  <a:pt x="1161" y="297"/>
                  <a:pt x="1161" y="297"/>
                  <a:pt x="1161" y="297"/>
                </a:cubicBezTo>
                <a:cubicBezTo>
                  <a:pt x="1202" y="277"/>
                  <a:pt x="1202" y="277"/>
                  <a:pt x="1202" y="277"/>
                </a:cubicBezTo>
                <a:cubicBezTo>
                  <a:pt x="1275" y="428"/>
                  <a:pt x="1275" y="428"/>
                  <a:pt x="1275" y="428"/>
                </a:cubicBezTo>
                <a:cubicBezTo>
                  <a:pt x="1326" y="404"/>
                  <a:pt x="1326" y="404"/>
                  <a:pt x="1326" y="404"/>
                </a:cubicBezTo>
                <a:cubicBezTo>
                  <a:pt x="1253" y="253"/>
                  <a:pt x="1253" y="253"/>
                  <a:pt x="1253" y="253"/>
                </a:cubicBezTo>
                <a:cubicBezTo>
                  <a:pt x="1294" y="233"/>
                  <a:pt x="1294" y="233"/>
                  <a:pt x="1294" y="233"/>
                </a:cubicBezTo>
                <a:cubicBezTo>
                  <a:pt x="1274" y="190"/>
                  <a:pt x="1274" y="190"/>
                  <a:pt x="1274" y="190"/>
                </a:cubicBezTo>
                <a:lnTo>
                  <a:pt x="1140" y="255"/>
                </a:lnTo>
                <a:close/>
                <a:moveTo>
                  <a:pt x="1277" y="189"/>
                </a:moveTo>
                <a:cubicBezTo>
                  <a:pt x="1298" y="231"/>
                  <a:pt x="1298" y="231"/>
                  <a:pt x="1298" y="231"/>
                </a:cubicBezTo>
                <a:cubicBezTo>
                  <a:pt x="1339" y="211"/>
                  <a:pt x="1339" y="211"/>
                  <a:pt x="1339" y="211"/>
                </a:cubicBezTo>
                <a:cubicBezTo>
                  <a:pt x="1412" y="362"/>
                  <a:pt x="1412" y="362"/>
                  <a:pt x="1412" y="362"/>
                </a:cubicBezTo>
                <a:cubicBezTo>
                  <a:pt x="1462" y="338"/>
                  <a:pt x="1462" y="338"/>
                  <a:pt x="1462" y="338"/>
                </a:cubicBezTo>
                <a:cubicBezTo>
                  <a:pt x="1390" y="187"/>
                  <a:pt x="1390" y="187"/>
                  <a:pt x="1390" y="187"/>
                </a:cubicBezTo>
                <a:cubicBezTo>
                  <a:pt x="1431" y="167"/>
                  <a:pt x="1431" y="167"/>
                  <a:pt x="1431" y="167"/>
                </a:cubicBezTo>
                <a:cubicBezTo>
                  <a:pt x="1411" y="124"/>
                  <a:pt x="1411" y="124"/>
                  <a:pt x="1411" y="124"/>
                </a:cubicBezTo>
                <a:lnTo>
                  <a:pt x="1277" y="189"/>
                </a:lnTo>
                <a:close/>
                <a:moveTo>
                  <a:pt x="1429" y="115"/>
                </a:moveTo>
                <a:cubicBezTo>
                  <a:pt x="1522" y="309"/>
                  <a:pt x="1522" y="309"/>
                  <a:pt x="1522" y="309"/>
                </a:cubicBezTo>
                <a:cubicBezTo>
                  <a:pt x="1633" y="256"/>
                  <a:pt x="1633" y="256"/>
                  <a:pt x="1633" y="256"/>
                </a:cubicBezTo>
                <a:cubicBezTo>
                  <a:pt x="1612" y="213"/>
                  <a:pt x="1612" y="213"/>
                  <a:pt x="1612" y="213"/>
                </a:cubicBezTo>
                <a:cubicBezTo>
                  <a:pt x="1552" y="242"/>
                  <a:pt x="1552" y="242"/>
                  <a:pt x="1552" y="242"/>
                </a:cubicBezTo>
                <a:cubicBezTo>
                  <a:pt x="1536" y="209"/>
                  <a:pt x="1536" y="209"/>
                  <a:pt x="1536" y="209"/>
                </a:cubicBezTo>
                <a:cubicBezTo>
                  <a:pt x="1593" y="181"/>
                  <a:pt x="1593" y="181"/>
                  <a:pt x="1593" y="181"/>
                </a:cubicBezTo>
                <a:cubicBezTo>
                  <a:pt x="1572" y="139"/>
                  <a:pt x="1572" y="139"/>
                  <a:pt x="1572" y="139"/>
                </a:cubicBezTo>
                <a:cubicBezTo>
                  <a:pt x="1515" y="166"/>
                  <a:pt x="1515" y="166"/>
                  <a:pt x="1515" y="166"/>
                </a:cubicBezTo>
                <a:cubicBezTo>
                  <a:pt x="1500" y="134"/>
                  <a:pt x="1500" y="134"/>
                  <a:pt x="1500" y="134"/>
                </a:cubicBezTo>
                <a:cubicBezTo>
                  <a:pt x="1560" y="105"/>
                  <a:pt x="1560" y="105"/>
                  <a:pt x="1560" y="105"/>
                </a:cubicBezTo>
                <a:cubicBezTo>
                  <a:pt x="1539" y="62"/>
                  <a:pt x="1539" y="62"/>
                  <a:pt x="1539" y="62"/>
                </a:cubicBezTo>
                <a:lnTo>
                  <a:pt x="1429" y="115"/>
                </a:lnTo>
                <a:close/>
                <a:moveTo>
                  <a:pt x="1639" y="61"/>
                </a:moveTo>
                <a:cubicBezTo>
                  <a:pt x="1644" y="59"/>
                  <a:pt x="1644" y="59"/>
                  <a:pt x="1644" y="59"/>
                </a:cubicBezTo>
                <a:cubicBezTo>
                  <a:pt x="1661" y="51"/>
                  <a:pt x="1680" y="45"/>
                  <a:pt x="1691" y="66"/>
                </a:cubicBezTo>
                <a:cubicBezTo>
                  <a:pt x="1701" y="87"/>
                  <a:pt x="1684" y="99"/>
                  <a:pt x="1667" y="107"/>
                </a:cubicBezTo>
                <a:cubicBezTo>
                  <a:pt x="1662" y="110"/>
                  <a:pt x="1662" y="110"/>
                  <a:pt x="1662" y="110"/>
                </a:cubicBezTo>
                <a:lnTo>
                  <a:pt x="1639" y="61"/>
                </a:lnTo>
                <a:close/>
                <a:moveTo>
                  <a:pt x="1645" y="11"/>
                </a:moveTo>
                <a:cubicBezTo>
                  <a:pt x="1570" y="47"/>
                  <a:pt x="1570" y="47"/>
                  <a:pt x="1570" y="47"/>
                </a:cubicBezTo>
                <a:cubicBezTo>
                  <a:pt x="1664" y="241"/>
                  <a:pt x="1664" y="241"/>
                  <a:pt x="1664" y="241"/>
                </a:cubicBezTo>
                <a:cubicBezTo>
                  <a:pt x="1714" y="217"/>
                  <a:pt x="1714" y="217"/>
                  <a:pt x="1714" y="217"/>
                </a:cubicBezTo>
                <a:cubicBezTo>
                  <a:pt x="1678" y="142"/>
                  <a:pt x="1678" y="142"/>
                  <a:pt x="1678" y="142"/>
                </a:cubicBezTo>
                <a:cubicBezTo>
                  <a:pt x="1679" y="142"/>
                  <a:pt x="1679" y="142"/>
                  <a:pt x="1679" y="142"/>
                </a:cubicBezTo>
                <a:cubicBezTo>
                  <a:pt x="1762" y="193"/>
                  <a:pt x="1762" y="193"/>
                  <a:pt x="1762" y="193"/>
                </a:cubicBezTo>
                <a:cubicBezTo>
                  <a:pt x="1825" y="163"/>
                  <a:pt x="1825" y="163"/>
                  <a:pt x="1825" y="163"/>
                </a:cubicBezTo>
                <a:cubicBezTo>
                  <a:pt x="1726" y="113"/>
                  <a:pt x="1726" y="113"/>
                  <a:pt x="1726" y="113"/>
                </a:cubicBezTo>
                <a:cubicBezTo>
                  <a:pt x="1751" y="95"/>
                  <a:pt x="1755" y="65"/>
                  <a:pt x="1742" y="38"/>
                </a:cubicBezTo>
                <a:cubicBezTo>
                  <a:pt x="1729" y="12"/>
                  <a:pt x="1709" y="0"/>
                  <a:pt x="1686" y="0"/>
                </a:cubicBezTo>
                <a:cubicBezTo>
                  <a:pt x="1673" y="0"/>
                  <a:pt x="1659" y="4"/>
                  <a:pt x="1645" y="11"/>
                </a:cubicBezTo>
              </a:path>
            </a:pathLst>
          </a:custGeom>
          <a:gradFill flip="none" rotWithShape="1">
            <a:gsLst>
              <a:gs pos="0">
                <a:schemeClr val="accent1"/>
              </a:gs>
              <a:gs pos="60000">
                <a:schemeClr val="accent3"/>
              </a:gs>
              <a:gs pos="30000">
                <a:schemeClr val="accent2"/>
              </a:gs>
              <a:gs pos="90000">
                <a:schemeClr val="accent4"/>
              </a:gs>
            </a:gsLst>
            <a:lin ang="198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626264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24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92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46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36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Tx/>
              <a:buFont typeface="+mj-lt"/>
              <a:buAutoNum type="arabicPeriod"/>
              <a:defRPr/>
            </a:lvl1pPr>
            <a:lvl2pPr marL="723900" indent="-368300">
              <a:buClrTx/>
              <a:buFont typeface="+mj-lt"/>
              <a:buAutoNum type="alphaLcPeriod"/>
              <a:defRPr/>
            </a:lvl2pPr>
            <a:lvl3pPr marL="1079500" indent="-368300">
              <a:buClrTx/>
              <a:buFont typeface="+mj-lt"/>
              <a:buAutoNum type="romanLcPeriod"/>
              <a:defRPr/>
            </a:lvl3pPr>
            <a:lvl4pPr marL="1435100" indent="-355600">
              <a:buClrTx/>
              <a:buFont typeface="+mj-lt"/>
              <a:buAutoNum type="arabicParenR"/>
              <a:defRPr/>
            </a:lvl4pPr>
            <a:lvl5pPr marL="1790700" indent="-355600">
              <a:buClrTx/>
              <a:buFont typeface="+mj-lt"/>
              <a:buAutoNum type="alphaLcParenR"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91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accent3"/>
                </a:solidFill>
              </a:defRPr>
            </a:lvl1pPr>
            <a:lvl2pPr marL="0" indent="0">
              <a:buClr>
                <a:schemeClr val="accent2"/>
              </a:buClr>
              <a:buFont typeface="Arial" panose="020B0604020202020204" pitchFamily="34" charset="0"/>
              <a:buNone/>
              <a:defRPr/>
            </a:lvl2pPr>
            <a:lvl3pPr marL="355600" indent="-355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3pPr>
            <a:lvl4pPr marL="723900" indent="-368300">
              <a:defRPr/>
            </a:lvl4pPr>
            <a:lvl5pPr marL="1079500" indent="-355600"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92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85" y="1600201"/>
            <a:ext cx="5693032" cy="4267200"/>
          </a:xfrm>
        </p:spPr>
        <p:txBody>
          <a:bodyPr vert="horz" lIns="360000" tIns="36000" rIns="360000" bIns="36000" rtlCol="0">
            <a:normAutofit/>
          </a:bodyPr>
          <a:lstStyle>
            <a:lvl1pPr>
              <a:defRPr lang="en-US" b="1" dirty="0" smtClean="0">
                <a:solidFill>
                  <a:schemeClr val="accent3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 dirty="0" smtClean="0"/>
              <a:t>Edit Master text styles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 smtClean="0"/>
              <a:t>Second level</a:t>
            </a:r>
          </a:p>
          <a:p>
            <a:pPr marL="355600" lvl="2" indent="-355600">
              <a:buClr>
                <a:schemeClr val="accent3"/>
              </a:buClr>
              <a:buChar char="•"/>
            </a:pPr>
            <a:r>
              <a:rPr lang="en-US" dirty="0" smtClean="0"/>
              <a:t>Third level</a:t>
            </a:r>
          </a:p>
          <a:p>
            <a:pPr marL="723900" lvl="3" indent="-368300"/>
            <a:r>
              <a:rPr lang="en-US" dirty="0" smtClean="0"/>
              <a:t>Fourth level</a:t>
            </a:r>
          </a:p>
          <a:p>
            <a:pPr marL="1079500" lvl="4" indent="-355600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802" y="1600201"/>
            <a:ext cx="5693032" cy="4267200"/>
          </a:xfrm>
        </p:spPr>
        <p:txBody>
          <a:bodyPr vert="horz" lIns="360000" tIns="36000" rIns="360000" bIns="36000" rtlCol="0">
            <a:normAutofit/>
          </a:bodyPr>
          <a:lstStyle>
            <a:lvl1pPr>
              <a:defRPr lang="en-US" b="1" dirty="0" smtClean="0">
                <a:solidFill>
                  <a:schemeClr val="accent3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 dirty="0" smtClean="0"/>
              <a:t>Edit Master text styles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 smtClean="0"/>
              <a:t>Second level</a:t>
            </a:r>
          </a:p>
          <a:p>
            <a:pPr marL="355600" lvl="2" indent="-355600">
              <a:buClr>
                <a:schemeClr val="accent3"/>
              </a:buClr>
              <a:buChar char="•"/>
            </a:pPr>
            <a:r>
              <a:rPr lang="en-US" dirty="0" smtClean="0"/>
              <a:t>Third level</a:t>
            </a:r>
          </a:p>
          <a:p>
            <a:pPr marL="723900" lvl="3" indent="-368300"/>
            <a:r>
              <a:rPr lang="en-US" dirty="0" smtClean="0"/>
              <a:t>Fourth level</a:t>
            </a:r>
          </a:p>
          <a:p>
            <a:pPr marL="1079500" lvl="4" indent="-355600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4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84" y="1604964"/>
            <a:ext cx="569303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0084" y="2505076"/>
            <a:ext cx="5693033" cy="3362326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8802" y="2505076"/>
            <a:ext cx="5693031" cy="336232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8802" y="1604964"/>
            <a:ext cx="569303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0085" y="340502"/>
            <a:ext cx="11591749" cy="74909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01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36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24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07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5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4106" y="228600"/>
            <a:ext cx="6999873" cy="5676900"/>
          </a:xfrm>
          <a:prstGeom prst="rect">
            <a:avLst/>
          </a:prstGeom>
        </p:spPr>
      </p:pic>
      <p:sp>
        <p:nvSpPr>
          <p:cNvPr id="119" name="Freeform 26"/>
          <p:cNvSpPr>
            <a:spLocks/>
          </p:cNvSpPr>
          <p:nvPr userDrawn="1"/>
        </p:nvSpPr>
        <p:spPr bwMode="auto">
          <a:xfrm>
            <a:off x="308024" y="758376"/>
            <a:ext cx="5267102" cy="5309049"/>
          </a:xfrm>
          <a:custGeom>
            <a:avLst/>
            <a:gdLst>
              <a:gd name="T0" fmla="*/ 0 w 3319"/>
              <a:gd name="T1" fmla="*/ 271 h 3412"/>
              <a:gd name="T2" fmla="*/ 2907 w 3319"/>
              <a:gd name="T3" fmla="*/ 0 h 3412"/>
              <a:gd name="T4" fmla="*/ 3319 w 3319"/>
              <a:gd name="T5" fmla="*/ 3412 h 3412"/>
              <a:gd name="T6" fmla="*/ 0 w 3319"/>
              <a:gd name="T7" fmla="*/ 3229 h 3412"/>
              <a:gd name="T8" fmla="*/ 0 w 3319"/>
              <a:gd name="T9" fmla="*/ 271 h 3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9" h="3412">
                <a:moveTo>
                  <a:pt x="0" y="271"/>
                </a:moveTo>
                <a:lnTo>
                  <a:pt x="2907" y="0"/>
                </a:lnTo>
                <a:lnTo>
                  <a:pt x="3319" y="3412"/>
                </a:lnTo>
                <a:lnTo>
                  <a:pt x="0" y="3229"/>
                </a:lnTo>
                <a:lnTo>
                  <a:pt x="0" y="271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0000">
                <a:schemeClr val="accent3"/>
              </a:gs>
              <a:gs pos="30000">
                <a:schemeClr val="accent2"/>
              </a:gs>
              <a:gs pos="100000">
                <a:schemeClr val="accent4"/>
              </a:gs>
            </a:gsLst>
            <a:lin ang="20400000" scaled="0"/>
            <a:tileRect/>
          </a:gradFill>
          <a:ln w="222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30"/>
          <p:cNvSpPr>
            <a:spLocks/>
          </p:cNvSpPr>
          <p:nvPr userDrawn="1"/>
        </p:nvSpPr>
        <p:spPr bwMode="auto">
          <a:xfrm>
            <a:off x="1" y="2660"/>
            <a:ext cx="12191999" cy="1380879"/>
          </a:xfrm>
          <a:custGeom>
            <a:avLst/>
            <a:gdLst>
              <a:gd name="T0" fmla="*/ 7752 w 7752"/>
              <a:gd name="T1" fmla="*/ 154 h 878"/>
              <a:gd name="T2" fmla="*/ 0 w 7752"/>
              <a:gd name="T3" fmla="*/ 878 h 878"/>
              <a:gd name="T4" fmla="*/ 0 w 7752"/>
              <a:gd name="T5" fmla="*/ 0 h 878"/>
              <a:gd name="T6" fmla="*/ 7752 w 7752"/>
              <a:gd name="T7" fmla="*/ 0 h 878"/>
              <a:gd name="T8" fmla="*/ 7752 w 7752"/>
              <a:gd name="T9" fmla="*/ 154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52" h="878">
                <a:moveTo>
                  <a:pt x="7752" y="154"/>
                </a:moveTo>
                <a:lnTo>
                  <a:pt x="0" y="878"/>
                </a:lnTo>
                <a:lnTo>
                  <a:pt x="0" y="0"/>
                </a:lnTo>
                <a:lnTo>
                  <a:pt x="7752" y="0"/>
                </a:lnTo>
                <a:lnTo>
                  <a:pt x="7752" y="154"/>
                </a:lnTo>
                <a:close/>
              </a:path>
            </a:pathLst>
          </a:custGeom>
          <a:solidFill>
            <a:schemeClr val="bg1"/>
          </a:solidFill>
          <a:ln w="238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4" y="256852"/>
            <a:ext cx="1581813" cy="548011"/>
          </a:xfrm>
          <a:prstGeom prst="rect">
            <a:avLst/>
          </a:prstGeom>
        </p:spPr>
      </p:pic>
      <p:sp>
        <p:nvSpPr>
          <p:cNvPr id="18" name="Freeform 9"/>
          <p:cNvSpPr>
            <a:spLocks/>
          </p:cNvSpPr>
          <p:nvPr userDrawn="1"/>
        </p:nvSpPr>
        <p:spPr bwMode="auto">
          <a:xfrm>
            <a:off x="411163" y="4954587"/>
            <a:ext cx="11361738" cy="1654175"/>
          </a:xfrm>
          <a:custGeom>
            <a:avLst/>
            <a:gdLst>
              <a:gd name="T0" fmla="*/ 5997 w 7157"/>
              <a:gd name="T1" fmla="*/ 529 h 1042"/>
              <a:gd name="T2" fmla="*/ 0 w 7157"/>
              <a:gd name="T3" fmla="*/ 82 h 1042"/>
              <a:gd name="T4" fmla="*/ 0 w 7157"/>
              <a:gd name="T5" fmla="*/ 1042 h 1042"/>
              <a:gd name="T6" fmla="*/ 7157 w 7157"/>
              <a:gd name="T7" fmla="*/ 1042 h 1042"/>
              <a:gd name="T8" fmla="*/ 7157 w 7157"/>
              <a:gd name="T9" fmla="*/ 0 h 1042"/>
              <a:gd name="T10" fmla="*/ 5997 w 7157"/>
              <a:gd name="T11" fmla="*/ 529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7" h="1042">
                <a:moveTo>
                  <a:pt x="5997" y="529"/>
                </a:moveTo>
                <a:lnTo>
                  <a:pt x="0" y="82"/>
                </a:lnTo>
                <a:lnTo>
                  <a:pt x="0" y="1042"/>
                </a:lnTo>
                <a:lnTo>
                  <a:pt x="7157" y="1042"/>
                </a:lnTo>
                <a:lnTo>
                  <a:pt x="7157" y="0"/>
                </a:lnTo>
                <a:lnTo>
                  <a:pt x="5997" y="529"/>
                </a:ln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106" y="1383538"/>
            <a:ext cx="4515444" cy="1210281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106" y="2610461"/>
            <a:ext cx="4515444" cy="100904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106" y="3635376"/>
            <a:ext cx="45154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92C45D-E375-4E28-848C-AB81C48F5368}" type="datetime3">
              <a:rPr lang="en-US" smtClean="0"/>
              <a:t>15 March 2019</a:t>
            </a:fld>
            <a:endParaRPr lang="en-US" dirty="0"/>
          </a:p>
        </p:txBody>
      </p:sp>
      <p:sp>
        <p:nvSpPr>
          <p:cNvPr id="19" name="Freeform 10"/>
          <p:cNvSpPr>
            <a:spLocks/>
          </p:cNvSpPr>
          <p:nvPr userDrawn="1"/>
        </p:nvSpPr>
        <p:spPr bwMode="auto">
          <a:xfrm>
            <a:off x="20638" y="5056187"/>
            <a:ext cx="390525" cy="1552575"/>
          </a:xfrm>
          <a:custGeom>
            <a:avLst/>
            <a:gdLst>
              <a:gd name="T0" fmla="*/ 0 w 246"/>
              <a:gd name="T1" fmla="*/ 0 h 978"/>
              <a:gd name="T2" fmla="*/ 0 w 246"/>
              <a:gd name="T3" fmla="*/ 978 h 978"/>
              <a:gd name="T4" fmla="*/ 246 w 246"/>
              <a:gd name="T5" fmla="*/ 978 h 978"/>
              <a:gd name="T6" fmla="*/ 246 w 246"/>
              <a:gd name="T7" fmla="*/ 18 h 978"/>
              <a:gd name="T8" fmla="*/ 0 w 246"/>
              <a:gd name="T9" fmla="*/ 0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978">
                <a:moveTo>
                  <a:pt x="0" y="0"/>
                </a:moveTo>
                <a:lnTo>
                  <a:pt x="0" y="978"/>
                </a:lnTo>
                <a:lnTo>
                  <a:pt x="246" y="978"/>
                </a:lnTo>
                <a:lnTo>
                  <a:pt x="246" y="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39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1"/>
          <p:cNvSpPr>
            <a:spLocks/>
          </p:cNvSpPr>
          <p:nvPr userDrawn="1"/>
        </p:nvSpPr>
        <p:spPr bwMode="auto">
          <a:xfrm>
            <a:off x="11772900" y="4776787"/>
            <a:ext cx="393700" cy="1831975"/>
          </a:xfrm>
          <a:custGeom>
            <a:avLst/>
            <a:gdLst>
              <a:gd name="T0" fmla="*/ 0 w 248"/>
              <a:gd name="T1" fmla="*/ 1154 h 1154"/>
              <a:gd name="T2" fmla="*/ 248 w 248"/>
              <a:gd name="T3" fmla="*/ 1154 h 1154"/>
              <a:gd name="T4" fmla="*/ 248 w 248"/>
              <a:gd name="T5" fmla="*/ 0 h 1154"/>
              <a:gd name="T6" fmla="*/ 0 w 248"/>
              <a:gd name="T7" fmla="*/ 112 h 1154"/>
              <a:gd name="T8" fmla="*/ 0 w 248"/>
              <a:gd name="T9" fmla="*/ 1154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1154">
                <a:moveTo>
                  <a:pt x="0" y="1154"/>
                </a:moveTo>
                <a:lnTo>
                  <a:pt x="248" y="1154"/>
                </a:lnTo>
                <a:lnTo>
                  <a:pt x="248" y="0"/>
                </a:lnTo>
                <a:lnTo>
                  <a:pt x="0" y="112"/>
                </a:lnTo>
                <a:lnTo>
                  <a:pt x="0" y="1154"/>
                </a:lnTo>
                <a:close/>
              </a:path>
            </a:pathLst>
          </a:custGeom>
          <a:solidFill>
            <a:schemeClr val="bg1"/>
          </a:solidFill>
          <a:ln w="539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27"/>
          <p:cNvSpPr>
            <a:spLocks noEditPoints="1"/>
          </p:cNvSpPr>
          <p:nvPr userDrawn="1"/>
        </p:nvSpPr>
        <p:spPr bwMode="auto">
          <a:xfrm>
            <a:off x="10558260" y="5481809"/>
            <a:ext cx="1333576" cy="891210"/>
          </a:xfrm>
          <a:custGeom>
            <a:avLst/>
            <a:gdLst>
              <a:gd name="T0" fmla="*/ 135 w 1917"/>
              <a:gd name="T1" fmla="*/ 1281 h 1281"/>
              <a:gd name="T2" fmla="*/ 133 w 1917"/>
              <a:gd name="T3" fmla="*/ 1043 h 1281"/>
              <a:gd name="T4" fmla="*/ 343 w 1917"/>
              <a:gd name="T5" fmla="*/ 1060 h 1281"/>
              <a:gd name="T6" fmla="*/ 240 w 1917"/>
              <a:gd name="T7" fmla="*/ 986 h 1281"/>
              <a:gd name="T8" fmla="*/ 295 w 1917"/>
              <a:gd name="T9" fmla="*/ 974 h 1281"/>
              <a:gd name="T10" fmla="*/ 432 w 1917"/>
              <a:gd name="T11" fmla="*/ 902 h 1281"/>
              <a:gd name="T12" fmla="*/ 456 w 1917"/>
              <a:gd name="T13" fmla="*/ 992 h 1281"/>
              <a:gd name="T14" fmla="*/ 567 w 1917"/>
              <a:gd name="T15" fmla="*/ 938 h 1281"/>
              <a:gd name="T16" fmla="*/ 563 w 1917"/>
              <a:gd name="T17" fmla="*/ 838 h 1281"/>
              <a:gd name="T18" fmla="*/ 811 w 1917"/>
              <a:gd name="T19" fmla="*/ 834 h 1281"/>
              <a:gd name="T20" fmla="*/ 708 w 1917"/>
              <a:gd name="T21" fmla="*/ 761 h 1281"/>
              <a:gd name="T22" fmla="*/ 763 w 1917"/>
              <a:gd name="T23" fmla="*/ 748 h 1281"/>
              <a:gd name="T24" fmla="*/ 962 w 1917"/>
              <a:gd name="T25" fmla="*/ 723 h 1281"/>
              <a:gd name="T26" fmla="*/ 917 w 1917"/>
              <a:gd name="T27" fmla="*/ 668 h 1281"/>
              <a:gd name="T28" fmla="*/ 950 w 1917"/>
              <a:gd name="T29" fmla="*/ 799 h 1281"/>
              <a:gd name="T30" fmla="*/ 997 w 1917"/>
              <a:gd name="T31" fmla="*/ 770 h 1281"/>
              <a:gd name="T32" fmla="*/ 1086 w 1917"/>
              <a:gd name="T33" fmla="*/ 634 h 1281"/>
              <a:gd name="T34" fmla="*/ 1109 w 1917"/>
              <a:gd name="T35" fmla="*/ 682 h 1281"/>
              <a:gd name="T36" fmla="*/ 1110 w 1917"/>
              <a:gd name="T37" fmla="*/ 813 h 1281"/>
              <a:gd name="T38" fmla="*/ 1209 w 1917"/>
              <a:gd name="T39" fmla="*/ 766 h 1281"/>
              <a:gd name="T40" fmla="*/ 1133 w 1917"/>
              <a:gd name="T41" fmla="*/ 573 h 1281"/>
              <a:gd name="T42" fmla="*/ 1389 w 1917"/>
              <a:gd name="T43" fmla="*/ 555 h 1281"/>
              <a:gd name="T44" fmla="*/ 1286 w 1917"/>
              <a:gd name="T45" fmla="*/ 482 h 1281"/>
              <a:gd name="T46" fmla="*/ 1341 w 1917"/>
              <a:gd name="T47" fmla="*/ 469 h 1281"/>
              <a:gd name="T48" fmla="*/ 1002 w 1917"/>
              <a:gd name="T49" fmla="*/ 488 h 1281"/>
              <a:gd name="T50" fmla="*/ 909 w 1917"/>
              <a:gd name="T51" fmla="*/ 414 h 1281"/>
              <a:gd name="T52" fmla="*/ 927 w 1917"/>
              <a:gd name="T53" fmla="*/ 452 h 1281"/>
              <a:gd name="T54" fmla="*/ 933 w 1917"/>
              <a:gd name="T55" fmla="*/ 593 h 1281"/>
              <a:gd name="T56" fmla="*/ 991 w 1917"/>
              <a:gd name="T57" fmla="*/ 437 h 1281"/>
              <a:gd name="T58" fmla="*/ 1641 w 1917"/>
              <a:gd name="T59" fmla="*/ 318 h 1281"/>
              <a:gd name="T60" fmla="*/ 1526 w 1917"/>
              <a:gd name="T61" fmla="*/ 374 h 1281"/>
              <a:gd name="T62" fmla="*/ 1399 w 1917"/>
              <a:gd name="T63" fmla="*/ 435 h 1281"/>
              <a:gd name="T64" fmla="*/ 1586 w 1917"/>
              <a:gd name="T65" fmla="*/ 445 h 1281"/>
              <a:gd name="T66" fmla="*/ 1641 w 1917"/>
              <a:gd name="T67" fmla="*/ 318 h 1281"/>
              <a:gd name="T68" fmla="*/ 1197 w 1917"/>
              <a:gd name="T69" fmla="*/ 414 h 1281"/>
              <a:gd name="T70" fmla="*/ 1157 w 1917"/>
              <a:gd name="T71" fmla="*/ 339 h 1281"/>
              <a:gd name="T72" fmla="*/ 1124 w 1917"/>
              <a:gd name="T73" fmla="*/ 263 h 1281"/>
              <a:gd name="T74" fmla="*/ 1813 w 1917"/>
              <a:gd name="T75" fmla="*/ 377 h 1281"/>
              <a:gd name="T76" fmla="*/ 1783 w 1917"/>
              <a:gd name="T77" fmla="*/ 468 h 1281"/>
              <a:gd name="T78" fmla="*/ 1829 w 1917"/>
              <a:gd name="T79" fmla="*/ 321 h 1281"/>
              <a:gd name="T80" fmla="*/ 1837 w 1917"/>
              <a:gd name="T81" fmla="*/ 285 h 1281"/>
              <a:gd name="T82" fmla="*/ 1140 w 1917"/>
              <a:gd name="T83" fmla="*/ 255 h 1281"/>
              <a:gd name="T84" fmla="*/ 1326 w 1917"/>
              <a:gd name="T85" fmla="*/ 404 h 1281"/>
              <a:gd name="T86" fmla="*/ 1140 w 1917"/>
              <a:gd name="T87" fmla="*/ 255 h 1281"/>
              <a:gd name="T88" fmla="*/ 1412 w 1917"/>
              <a:gd name="T89" fmla="*/ 362 h 1281"/>
              <a:gd name="T90" fmla="*/ 1411 w 1917"/>
              <a:gd name="T91" fmla="*/ 124 h 1281"/>
              <a:gd name="T92" fmla="*/ 1633 w 1917"/>
              <a:gd name="T93" fmla="*/ 256 h 1281"/>
              <a:gd name="T94" fmla="*/ 1593 w 1917"/>
              <a:gd name="T95" fmla="*/ 181 h 1281"/>
              <a:gd name="T96" fmla="*/ 1560 w 1917"/>
              <a:gd name="T97" fmla="*/ 105 h 1281"/>
              <a:gd name="T98" fmla="*/ 1644 w 1917"/>
              <a:gd name="T99" fmla="*/ 59 h 1281"/>
              <a:gd name="T100" fmla="*/ 1639 w 1917"/>
              <a:gd name="T101" fmla="*/ 61 h 1281"/>
              <a:gd name="T102" fmla="*/ 1714 w 1917"/>
              <a:gd name="T103" fmla="*/ 217 h 1281"/>
              <a:gd name="T104" fmla="*/ 1825 w 1917"/>
              <a:gd name="T105" fmla="*/ 163 h 1281"/>
              <a:gd name="T106" fmla="*/ 1645 w 1917"/>
              <a:gd name="T107" fmla="*/ 11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17" h="1281">
                <a:moveTo>
                  <a:pt x="0" y="1107"/>
                </a:moveTo>
                <a:cubicBezTo>
                  <a:pt x="20" y="1150"/>
                  <a:pt x="20" y="1150"/>
                  <a:pt x="20" y="1150"/>
                </a:cubicBezTo>
                <a:cubicBezTo>
                  <a:pt x="62" y="1130"/>
                  <a:pt x="62" y="1130"/>
                  <a:pt x="62" y="1130"/>
                </a:cubicBezTo>
                <a:cubicBezTo>
                  <a:pt x="135" y="1281"/>
                  <a:pt x="135" y="1281"/>
                  <a:pt x="135" y="1281"/>
                </a:cubicBezTo>
                <a:cubicBezTo>
                  <a:pt x="185" y="1256"/>
                  <a:pt x="185" y="1256"/>
                  <a:pt x="185" y="1256"/>
                </a:cubicBezTo>
                <a:cubicBezTo>
                  <a:pt x="112" y="1105"/>
                  <a:pt x="112" y="1105"/>
                  <a:pt x="112" y="1105"/>
                </a:cubicBezTo>
                <a:cubicBezTo>
                  <a:pt x="154" y="1085"/>
                  <a:pt x="154" y="1085"/>
                  <a:pt x="154" y="1085"/>
                </a:cubicBezTo>
                <a:cubicBezTo>
                  <a:pt x="133" y="1043"/>
                  <a:pt x="133" y="1043"/>
                  <a:pt x="133" y="1043"/>
                </a:cubicBezTo>
                <a:lnTo>
                  <a:pt x="0" y="1107"/>
                </a:lnTo>
                <a:close/>
                <a:moveTo>
                  <a:pt x="233" y="1113"/>
                </a:moveTo>
                <a:cubicBezTo>
                  <a:pt x="220" y="1086"/>
                  <a:pt x="233" y="1050"/>
                  <a:pt x="263" y="1035"/>
                </a:cubicBezTo>
                <a:cubicBezTo>
                  <a:pt x="293" y="1021"/>
                  <a:pt x="330" y="1033"/>
                  <a:pt x="343" y="1060"/>
                </a:cubicBezTo>
                <a:cubicBezTo>
                  <a:pt x="359" y="1093"/>
                  <a:pt x="346" y="1130"/>
                  <a:pt x="316" y="1144"/>
                </a:cubicBezTo>
                <a:cubicBezTo>
                  <a:pt x="308" y="1148"/>
                  <a:pt x="299" y="1150"/>
                  <a:pt x="290" y="1150"/>
                </a:cubicBezTo>
                <a:cubicBezTo>
                  <a:pt x="267" y="1150"/>
                  <a:pt x="245" y="1137"/>
                  <a:pt x="233" y="1113"/>
                </a:cubicBezTo>
                <a:moveTo>
                  <a:pt x="240" y="986"/>
                </a:moveTo>
                <a:cubicBezTo>
                  <a:pt x="184" y="1013"/>
                  <a:pt x="152" y="1079"/>
                  <a:pt x="181" y="1138"/>
                </a:cubicBezTo>
                <a:cubicBezTo>
                  <a:pt x="211" y="1201"/>
                  <a:pt x="277" y="1223"/>
                  <a:pt x="339" y="1193"/>
                </a:cubicBezTo>
                <a:cubicBezTo>
                  <a:pt x="402" y="1163"/>
                  <a:pt x="425" y="1097"/>
                  <a:pt x="395" y="1034"/>
                </a:cubicBezTo>
                <a:cubicBezTo>
                  <a:pt x="376" y="994"/>
                  <a:pt x="336" y="974"/>
                  <a:pt x="295" y="974"/>
                </a:cubicBezTo>
                <a:cubicBezTo>
                  <a:pt x="276" y="974"/>
                  <a:pt x="257" y="978"/>
                  <a:pt x="240" y="986"/>
                </a:cubicBezTo>
                <a:moveTo>
                  <a:pt x="513" y="863"/>
                </a:moveTo>
                <a:cubicBezTo>
                  <a:pt x="522" y="986"/>
                  <a:pt x="522" y="986"/>
                  <a:pt x="522" y="986"/>
                </a:cubicBezTo>
                <a:cubicBezTo>
                  <a:pt x="432" y="902"/>
                  <a:pt x="432" y="902"/>
                  <a:pt x="432" y="902"/>
                </a:cubicBezTo>
                <a:cubicBezTo>
                  <a:pt x="383" y="926"/>
                  <a:pt x="383" y="926"/>
                  <a:pt x="383" y="926"/>
                </a:cubicBezTo>
                <a:cubicBezTo>
                  <a:pt x="443" y="1135"/>
                  <a:pt x="443" y="1135"/>
                  <a:pt x="443" y="1135"/>
                </a:cubicBezTo>
                <a:cubicBezTo>
                  <a:pt x="493" y="1111"/>
                  <a:pt x="493" y="1111"/>
                  <a:pt x="493" y="1111"/>
                </a:cubicBezTo>
                <a:cubicBezTo>
                  <a:pt x="456" y="992"/>
                  <a:pt x="456" y="992"/>
                  <a:pt x="456" y="992"/>
                </a:cubicBezTo>
                <a:cubicBezTo>
                  <a:pt x="456" y="991"/>
                  <a:pt x="456" y="991"/>
                  <a:pt x="456" y="991"/>
                </a:cubicBezTo>
                <a:cubicBezTo>
                  <a:pt x="555" y="1081"/>
                  <a:pt x="555" y="1081"/>
                  <a:pt x="555" y="1081"/>
                </a:cubicBezTo>
                <a:cubicBezTo>
                  <a:pt x="575" y="1072"/>
                  <a:pt x="575" y="1072"/>
                  <a:pt x="575" y="1072"/>
                </a:cubicBezTo>
                <a:cubicBezTo>
                  <a:pt x="567" y="938"/>
                  <a:pt x="567" y="938"/>
                  <a:pt x="567" y="938"/>
                </a:cubicBezTo>
                <a:cubicBezTo>
                  <a:pt x="568" y="938"/>
                  <a:pt x="568" y="938"/>
                  <a:pt x="568" y="938"/>
                </a:cubicBezTo>
                <a:cubicBezTo>
                  <a:pt x="636" y="1042"/>
                  <a:pt x="636" y="1042"/>
                  <a:pt x="636" y="1042"/>
                </a:cubicBezTo>
                <a:cubicBezTo>
                  <a:pt x="686" y="1018"/>
                  <a:pt x="686" y="1018"/>
                  <a:pt x="686" y="1018"/>
                </a:cubicBezTo>
                <a:cubicBezTo>
                  <a:pt x="563" y="838"/>
                  <a:pt x="563" y="838"/>
                  <a:pt x="563" y="838"/>
                </a:cubicBezTo>
                <a:lnTo>
                  <a:pt x="513" y="863"/>
                </a:lnTo>
                <a:close/>
                <a:moveTo>
                  <a:pt x="702" y="887"/>
                </a:moveTo>
                <a:cubicBezTo>
                  <a:pt x="689" y="860"/>
                  <a:pt x="702" y="824"/>
                  <a:pt x="732" y="809"/>
                </a:cubicBezTo>
                <a:cubicBezTo>
                  <a:pt x="762" y="795"/>
                  <a:pt x="798" y="807"/>
                  <a:pt x="811" y="834"/>
                </a:cubicBezTo>
                <a:cubicBezTo>
                  <a:pt x="827" y="868"/>
                  <a:pt x="814" y="904"/>
                  <a:pt x="784" y="918"/>
                </a:cubicBezTo>
                <a:cubicBezTo>
                  <a:pt x="776" y="922"/>
                  <a:pt x="767" y="924"/>
                  <a:pt x="758" y="924"/>
                </a:cubicBezTo>
                <a:cubicBezTo>
                  <a:pt x="736" y="924"/>
                  <a:pt x="713" y="911"/>
                  <a:pt x="702" y="887"/>
                </a:cubicBezTo>
                <a:moveTo>
                  <a:pt x="708" y="761"/>
                </a:moveTo>
                <a:cubicBezTo>
                  <a:pt x="652" y="788"/>
                  <a:pt x="621" y="853"/>
                  <a:pt x="649" y="912"/>
                </a:cubicBezTo>
                <a:cubicBezTo>
                  <a:pt x="679" y="975"/>
                  <a:pt x="746" y="997"/>
                  <a:pt x="808" y="967"/>
                </a:cubicBezTo>
                <a:cubicBezTo>
                  <a:pt x="870" y="937"/>
                  <a:pt x="894" y="871"/>
                  <a:pt x="863" y="809"/>
                </a:cubicBezTo>
                <a:cubicBezTo>
                  <a:pt x="844" y="768"/>
                  <a:pt x="804" y="748"/>
                  <a:pt x="763" y="748"/>
                </a:cubicBezTo>
                <a:cubicBezTo>
                  <a:pt x="745" y="748"/>
                  <a:pt x="726" y="752"/>
                  <a:pt x="708" y="761"/>
                </a:cubicBezTo>
                <a:moveTo>
                  <a:pt x="911" y="718"/>
                </a:moveTo>
                <a:cubicBezTo>
                  <a:pt x="916" y="716"/>
                  <a:pt x="916" y="716"/>
                  <a:pt x="916" y="716"/>
                </a:cubicBezTo>
                <a:cubicBezTo>
                  <a:pt x="932" y="708"/>
                  <a:pt x="952" y="702"/>
                  <a:pt x="962" y="723"/>
                </a:cubicBezTo>
                <a:cubicBezTo>
                  <a:pt x="972" y="744"/>
                  <a:pt x="955" y="756"/>
                  <a:pt x="939" y="764"/>
                </a:cubicBezTo>
                <a:cubicBezTo>
                  <a:pt x="934" y="767"/>
                  <a:pt x="934" y="767"/>
                  <a:pt x="934" y="767"/>
                </a:cubicBezTo>
                <a:lnTo>
                  <a:pt x="911" y="718"/>
                </a:lnTo>
                <a:close/>
                <a:moveTo>
                  <a:pt x="917" y="668"/>
                </a:moveTo>
                <a:cubicBezTo>
                  <a:pt x="842" y="704"/>
                  <a:pt x="842" y="704"/>
                  <a:pt x="842" y="704"/>
                </a:cubicBezTo>
                <a:cubicBezTo>
                  <a:pt x="935" y="898"/>
                  <a:pt x="935" y="898"/>
                  <a:pt x="935" y="898"/>
                </a:cubicBezTo>
                <a:cubicBezTo>
                  <a:pt x="986" y="873"/>
                  <a:pt x="986" y="873"/>
                  <a:pt x="986" y="873"/>
                </a:cubicBezTo>
                <a:cubicBezTo>
                  <a:pt x="950" y="799"/>
                  <a:pt x="950" y="799"/>
                  <a:pt x="950" y="799"/>
                </a:cubicBezTo>
                <a:cubicBezTo>
                  <a:pt x="950" y="799"/>
                  <a:pt x="950" y="799"/>
                  <a:pt x="950" y="799"/>
                </a:cubicBezTo>
                <a:cubicBezTo>
                  <a:pt x="1034" y="850"/>
                  <a:pt x="1034" y="850"/>
                  <a:pt x="1034" y="850"/>
                </a:cubicBezTo>
                <a:cubicBezTo>
                  <a:pt x="1096" y="820"/>
                  <a:pt x="1096" y="820"/>
                  <a:pt x="1096" y="820"/>
                </a:cubicBezTo>
                <a:cubicBezTo>
                  <a:pt x="997" y="770"/>
                  <a:pt x="997" y="770"/>
                  <a:pt x="997" y="770"/>
                </a:cubicBezTo>
                <a:cubicBezTo>
                  <a:pt x="1022" y="752"/>
                  <a:pt x="1026" y="722"/>
                  <a:pt x="1013" y="695"/>
                </a:cubicBezTo>
                <a:cubicBezTo>
                  <a:pt x="1001" y="669"/>
                  <a:pt x="981" y="657"/>
                  <a:pt x="958" y="657"/>
                </a:cubicBezTo>
                <a:cubicBezTo>
                  <a:pt x="945" y="657"/>
                  <a:pt x="931" y="661"/>
                  <a:pt x="917" y="668"/>
                </a:cubicBezTo>
                <a:moveTo>
                  <a:pt x="1086" y="634"/>
                </a:moveTo>
                <a:cubicBezTo>
                  <a:pt x="1090" y="632"/>
                  <a:pt x="1090" y="632"/>
                  <a:pt x="1090" y="632"/>
                </a:cubicBezTo>
                <a:cubicBezTo>
                  <a:pt x="1107" y="624"/>
                  <a:pt x="1127" y="618"/>
                  <a:pt x="1137" y="639"/>
                </a:cubicBezTo>
                <a:cubicBezTo>
                  <a:pt x="1147" y="660"/>
                  <a:pt x="1130" y="672"/>
                  <a:pt x="1114" y="680"/>
                </a:cubicBezTo>
                <a:cubicBezTo>
                  <a:pt x="1109" y="682"/>
                  <a:pt x="1109" y="682"/>
                  <a:pt x="1109" y="682"/>
                </a:cubicBezTo>
                <a:lnTo>
                  <a:pt x="1086" y="634"/>
                </a:lnTo>
                <a:close/>
                <a:moveTo>
                  <a:pt x="1092" y="583"/>
                </a:moveTo>
                <a:cubicBezTo>
                  <a:pt x="1017" y="620"/>
                  <a:pt x="1017" y="620"/>
                  <a:pt x="1017" y="620"/>
                </a:cubicBezTo>
                <a:cubicBezTo>
                  <a:pt x="1110" y="813"/>
                  <a:pt x="1110" y="813"/>
                  <a:pt x="1110" y="813"/>
                </a:cubicBezTo>
                <a:cubicBezTo>
                  <a:pt x="1160" y="789"/>
                  <a:pt x="1160" y="789"/>
                  <a:pt x="1160" y="789"/>
                </a:cubicBezTo>
                <a:cubicBezTo>
                  <a:pt x="1124" y="715"/>
                  <a:pt x="1124" y="715"/>
                  <a:pt x="1124" y="715"/>
                </a:cubicBezTo>
                <a:cubicBezTo>
                  <a:pt x="1125" y="714"/>
                  <a:pt x="1125" y="714"/>
                  <a:pt x="1125" y="714"/>
                </a:cubicBezTo>
                <a:cubicBezTo>
                  <a:pt x="1209" y="766"/>
                  <a:pt x="1209" y="766"/>
                  <a:pt x="1209" y="766"/>
                </a:cubicBezTo>
                <a:cubicBezTo>
                  <a:pt x="1271" y="736"/>
                  <a:pt x="1271" y="736"/>
                  <a:pt x="1271" y="736"/>
                </a:cubicBezTo>
                <a:cubicBezTo>
                  <a:pt x="1172" y="686"/>
                  <a:pt x="1172" y="686"/>
                  <a:pt x="1172" y="686"/>
                </a:cubicBezTo>
                <a:cubicBezTo>
                  <a:pt x="1197" y="668"/>
                  <a:pt x="1201" y="637"/>
                  <a:pt x="1188" y="611"/>
                </a:cubicBezTo>
                <a:cubicBezTo>
                  <a:pt x="1175" y="584"/>
                  <a:pt x="1155" y="573"/>
                  <a:pt x="1133" y="573"/>
                </a:cubicBezTo>
                <a:cubicBezTo>
                  <a:pt x="1120" y="573"/>
                  <a:pt x="1106" y="577"/>
                  <a:pt x="1092" y="583"/>
                </a:cubicBezTo>
                <a:moveTo>
                  <a:pt x="1279" y="608"/>
                </a:moveTo>
                <a:cubicBezTo>
                  <a:pt x="1266" y="582"/>
                  <a:pt x="1279" y="545"/>
                  <a:pt x="1309" y="531"/>
                </a:cubicBezTo>
                <a:cubicBezTo>
                  <a:pt x="1339" y="516"/>
                  <a:pt x="1376" y="529"/>
                  <a:pt x="1389" y="555"/>
                </a:cubicBezTo>
                <a:cubicBezTo>
                  <a:pt x="1405" y="589"/>
                  <a:pt x="1392" y="625"/>
                  <a:pt x="1362" y="640"/>
                </a:cubicBezTo>
                <a:cubicBezTo>
                  <a:pt x="1353" y="644"/>
                  <a:pt x="1345" y="646"/>
                  <a:pt x="1336" y="646"/>
                </a:cubicBezTo>
                <a:cubicBezTo>
                  <a:pt x="1313" y="646"/>
                  <a:pt x="1291" y="632"/>
                  <a:pt x="1279" y="608"/>
                </a:cubicBezTo>
                <a:moveTo>
                  <a:pt x="1286" y="482"/>
                </a:moveTo>
                <a:cubicBezTo>
                  <a:pt x="1230" y="509"/>
                  <a:pt x="1198" y="575"/>
                  <a:pt x="1227" y="633"/>
                </a:cubicBezTo>
                <a:cubicBezTo>
                  <a:pt x="1257" y="696"/>
                  <a:pt x="1323" y="718"/>
                  <a:pt x="1385" y="689"/>
                </a:cubicBezTo>
                <a:cubicBezTo>
                  <a:pt x="1447" y="658"/>
                  <a:pt x="1471" y="593"/>
                  <a:pt x="1441" y="530"/>
                </a:cubicBezTo>
                <a:cubicBezTo>
                  <a:pt x="1421" y="490"/>
                  <a:pt x="1382" y="469"/>
                  <a:pt x="1341" y="469"/>
                </a:cubicBezTo>
                <a:cubicBezTo>
                  <a:pt x="1322" y="469"/>
                  <a:pt x="1303" y="474"/>
                  <a:pt x="1286" y="482"/>
                </a:cubicBezTo>
                <a:moveTo>
                  <a:pt x="945" y="489"/>
                </a:moveTo>
                <a:cubicBezTo>
                  <a:pt x="950" y="486"/>
                  <a:pt x="950" y="486"/>
                  <a:pt x="950" y="486"/>
                </a:cubicBezTo>
                <a:cubicBezTo>
                  <a:pt x="966" y="479"/>
                  <a:pt x="990" y="464"/>
                  <a:pt x="1002" y="488"/>
                </a:cubicBezTo>
                <a:cubicBezTo>
                  <a:pt x="1012" y="509"/>
                  <a:pt x="986" y="520"/>
                  <a:pt x="971" y="528"/>
                </a:cubicBezTo>
                <a:cubicBezTo>
                  <a:pt x="965" y="531"/>
                  <a:pt x="965" y="531"/>
                  <a:pt x="965" y="531"/>
                </a:cubicBezTo>
                <a:lnTo>
                  <a:pt x="945" y="489"/>
                </a:lnTo>
                <a:close/>
                <a:moveTo>
                  <a:pt x="909" y="414"/>
                </a:moveTo>
                <a:cubicBezTo>
                  <a:pt x="912" y="412"/>
                  <a:pt x="912" y="412"/>
                  <a:pt x="912" y="412"/>
                </a:cubicBezTo>
                <a:cubicBezTo>
                  <a:pt x="926" y="406"/>
                  <a:pt x="942" y="399"/>
                  <a:pt x="951" y="417"/>
                </a:cubicBezTo>
                <a:cubicBezTo>
                  <a:pt x="959" y="433"/>
                  <a:pt x="946" y="442"/>
                  <a:pt x="932" y="449"/>
                </a:cubicBezTo>
                <a:cubicBezTo>
                  <a:pt x="927" y="452"/>
                  <a:pt x="927" y="452"/>
                  <a:pt x="927" y="452"/>
                </a:cubicBezTo>
                <a:lnTo>
                  <a:pt x="909" y="414"/>
                </a:lnTo>
                <a:close/>
                <a:moveTo>
                  <a:pt x="912" y="365"/>
                </a:moveTo>
                <a:cubicBezTo>
                  <a:pt x="840" y="400"/>
                  <a:pt x="840" y="400"/>
                  <a:pt x="840" y="400"/>
                </a:cubicBezTo>
                <a:cubicBezTo>
                  <a:pt x="933" y="593"/>
                  <a:pt x="933" y="593"/>
                  <a:pt x="933" y="593"/>
                </a:cubicBezTo>
                <a:cubicBezTo>
                  <a:pt x="1011" y="556"/>
                  <a:pt x="1011" y="556"/>
                  <a:pt x="1011" y="556"/>
                </a:cubicBezTo>
                <a:cubicBezTo>
                  <a:pt x="1046" y="539"/>
                  <a:pt x="1075" y="509"/>
                  <a:pt x="1055" y="468"/>
                </a:cubicBezTo>
                <a:cubicBezTo>
                  <a:pt x="1042" y="441"/>
                  <a:pt x="1021" y="428"/>
                  <a:pt x="992" y="438"/>
                </a:cubicBezTo>
                <a:cubicBezTo>
                  <a:pt x="991" y="437"/>
                  <a:pt x="991" y="437"/>
                  <a:pt x="991" y="437"/>
                </a:cubicBezTo>
                <a:cubicBezTo>
                  <a:pt x="1003" y="422"/>
                  <a:pt x="1002" y="405"/>
                  <a:pt x="994" y="388"/>
                </a:cubicBezTo>
                <a:cubicBezTo>
                  <a:pt x="982" y="365"/>
                  <a:pt x="967" y="355"/>
                  <a:pt x="948" y="355"/>
                </a:cubicBezTo>
                <a:cubicBezTo>
                  <a:pt x="937" y="355"/>
                  <a:pt x="925" y="359"/>
                  <a:pt x="912" y="365"/>
                </a:cubicBezTo>
                <a:moveTo>
                  <a:pt x="1641" y="318"/>
                </a:moveTo>
                <a:cubicBezTo>
                  <a:pt x="1665" y="461"/>
                  <a:pt x="1665" y="461"/>
                  <a:pt x="1665" y="461"/>
                </a:cubicBezTo>
                <a:cubicBezTo>
                  <a:pt x="1665" y="461"/>
                  <a:pt x="1665" y="461"/>
                  <a:pt x="1665" y="461"/>
                </a:cubicBezTo>
                <a:cubicBezTo>
                  <a:pt x="1566" y="354"/>
                  <a:pt x="1566" y="354"/>
                  <a:pt x="1566" y="354"/>
                </a:cubicBezTo>
                <a:cubicBezTo>
                  <a:pt x="1526" y="374"/>
                  <a:pt x="1526" y="374"/>
                  <a:pt x="1526" y="374"/>
                </a:cubicBezTo>
                <a:cubicBezTo>
                  <a:pt x="1546" y="519"/>
                  <a:pt x="1546" y="519"/>
                  <a:pt x="1546" y="519"/>
                </a:cubicBezTo>
                <a:cubicBezTo>
                  <a:pt x="1545" y="519"/>
                  <a:pt x="1545" y="519"/>
                  <a:pt x="1545" y="519"/>
                </a:cubicBezTo>
                <a:cubicBezTo>
                  <a:pt x="1451" y="410"/>
                  <a:pt x="1451" y="410"/>
                  <a:pt x="1451" y="410"/>
                </a:cubicBezTo>
                <a:cubicBezTo>
                  <a:pt x="1399" y="435"/>
                  <a:pt x="1399" y="435"/>
                  <a:pt x="1399" y="435"/>
                </a:cubicBezTo>
                <a:cubicBezTo>
                  <a:pt x="1550" y="601"/>
                  <a:pt x="1550" y="601"/>
                  <a:pt x="1550" y="601"/>
                </a:cubicBezTo>
                <a:cubicBezTo>
                  <a:pt x="1601" y="576"/>
                  <a:pt x="1601" y="576"/>
                  <a:pt x="1601" y="576"/>
                </a:cubicBezTo>
                <a:cubicBezTo>
                  <a:pt x="1585" y="446"/>
                  <a:pt x="1585" y="446"/>
                  <a:pt x="1585" y="446"/>
                </a:cubicBezTo>
                <a:cubicBezTo>
                  <a:pt x="1586" y="445"/>
                  <a:pt x="1586" y="445"/>
                  <a:pt x="1586" y="445"/>
                </a:cubicBezTo>
                <a:cubicBezTo>
                  <a:pt x="1674" y="541"/>
                  <a:pt x="1674" y="541"/>
                  <a:pt x="1674" y="541"/>
                </a:cubicBezTo>
                <a:cubicBezTo>
                  <a:pt x="1725" y="517"/>
                  <a:pt x="1725" y="517"/>
                  <a:pt x="1725" y="517"/>
                </a:cubicBezTo>
                <a:cubicBezTo>
                  <a:pt x="1694" y="293"/>
                  <a:pt x="1694" y="293"/>
                  <a:pt x="1694" y="293"/>
                </a:cubicBezTo>
                <a:lnTo>
                  <a:pt x="1641" y="318"/>
                </a:lnTo>
                <a:close/>
                <a:moveTo>
                  <a:pt x="1014" y="316"/>
                </a:moveTo>
                <a:cubicBezTo>
                  <a:pt x="1107" y="510"/>
                  <a:pt x="1107" y="510"/>
                  <a:pt x="1107" y="510"/>
                </a:cubicBezTo>
                <a:cubicBezTo>
                  <a:pt x="1217" y="456"/>
                  <a:pt x="1217" y="456"/>
                  <a:pt x="1217" y="456"/>
                </a:cubicBezTo>
                <a:cubicBezTo>
                  <a:pt x="1197" y="414"/>
                  <a:pt x="1197" y="414"/>
                  <a:pt x="1197" y="414"/>
                </a:cubicBezTo>
                <a:cubicBezTo>
                  <a:pt x="1137" y="443"/>
                  <a:pt x="1137" y="443"/>
                  <a:pt x="1137" y="443"/>
                </a:cubicBezTo>
                <a:cubicBezTo>
                  <a:pt x="1121" y="409"/>
                  <a:pt x="1121" y="409"/>
                  <a:pt x="1121" y="409"/>
                </a:cubicBezTo>
                <a:cubicBezTo>
                  <a:pt x="1178" y="382"/>
                  <a:pt x="1178" y="382"/>
                  <a:pt x="1178" y="382"/>
                </a:cubicBezTo>
                <a:cubicBezTo>
                  <a:pt x="1157" y="339"/>
                  <a:pt x="1157" y="339"/>
                  <a:pt x="1157" y="339"/>
                </a:cubicBezTo>
                <a:cubicBezTo>
                  <a:pt x="1100" y="367"/>
                  <a:pt x="1100" y="367"/>
                  <a:pt x="1100" y="367"/>
                </a:cubicBezTo>
                <a:cubicBezTo>
                  <a:pt x="1085" y="334"/>
                  <a:pt x="1085" y="334"/>
                  <a:pt x="1085" y="334"/>
                </a:cubicBezTo>
                <a:cubicBezTo>
                  <a:pt x="1144" y="305"/>
                  <a:pt x="1144" y="305"/>
                  <a:pt x="1144" y="305"/>
                </a:cubicBezTo>
                <a:cubicBezTo>
                  <a:pt x="1124" y="263"/>
                  <a:pt x="1124" y="263"/>
                  <a:pt x="1124" y="263"/>
                </a:cubicBezTo>
                <a:lnTo>
                  <a:pt x="1014" y="316"/>
                </a:lnTo>
                <a:close/>
                <a:moveTo>
                  <a:pt x="1769" y="250"/>
                </a:moveTo>
                <a:cubicBezTo>
                  <a:pt x="1731" y="269"/>
                  <a:pt x="1715" y="308"/>
                  <a:pt x="1734" y="347"/>
                </a:cubicBezTo>
                <a:cubicBezTo>
                  <a:pt x="1752" y="385"/>
                  <a:pt x="1777" y="383"/>
                  <a:pt x="1813" y="377"/>
                </a:cubicBezTo>
                <a:cubicBezTo>
                  <a:pt x="1825" y="375"/>
                  <a:pt x="1847" y="370"/>
                  <a:pt x="1854" y="384"/>
                </a:cubicBezTo>
                <a:cubicBezTo>
                  <a:pt x="1861" y="398"/>
                  <a:pt x="1851" y="410"/>
                  <a:pt x="1839" y="415"/>
                </a:cubicBezTo>
                <a:cubicBezTo>
                  <a:pt x="1822" y="424"/>
                  <a:pt x="1803" y="422"/>
                  <a:pt x="1785" y="417"/>
                </a:cubicBezTo>
                <a:cubicBezTo>
                  <a:pt x="1783" y="468"/>
                  <a:pt x="1783" y="468"/>
                  <a:pt x="1783" y="468"/>
                </a:cubicBezTo>
                <a:cubicBezTo>
                  <a:pt x="1809" y="472"/>
                  <a:pt x="1837" y="469"/>
                  <a:pt x="1862" y="457"/>
                </a:cubicBezTo>
                <a:cubicBezTo>
                  <a:pt x="1881" y="448"/>
                  <a:pt x="1899" y="432"/>
                  <a:pt x="1908" y="412"/>
                </a:cubicBezTo>
                <a:cubicBezTo>
                  <a:pt x="1917" y="392"/>
                  <a:pt x="1912" y="370"/>
                  <a:pt x="1903" y="350"/>
                </a:cubicBezTo>
                <a:cubicBezTo>
                  <a:pt x="1887" y="319"/>
                  <a:pt x="1860" y="316"/>
                  <a:pt x="1829" y="321"/>
                </a:cubicBezTo>
                <a:cubicBezTo>
                  <a:pt x="1815" y="323"/>
                  <a:pt x="1815" y="323"/>
                  <a:pt x="1815" y="323"/>
                </a:cubicBezTo>
                <a:cubicBezTo>
                  <a:pt x="1804" y="324"/>
                  <a:pt x="1789" y="327"/>
                  <a:pt x="1783" y="315"/>
                </a:cubicBezTo>
                <a:cubicBezTo>
                  <a:pt x="1778" y="305"/>
                  <a:pt x="1788" y="293"/>
                  <a:pt x="1797" y="289"/>
                </a:cubicBezTo>
                <a:cubicBezTo>
                  <a:pt x="1809" y="283"/>
                  <a:pt x="1824" y="282"/>
                  <a:pt x="1837" y="285"/>
                </a:cubicBezTo>
                <a:cubicBezTo>
                  <a:pt x="1838" y="237"/>
                  <a:pt x="1838" y="237"/>
                  <a:pt x="1838" y="237"/>
                </a:cubicBezTo>
                <a:cubicBezTo>
                  <a:pt x="1835" y="237"/>
                  <a:pt x="1833" y="236"/>
                  <a:pt x="1830" y="236"/>
                </a:cubicBezTo>
                <a:cubicBezTo>
                  <a:pt x="1810" y="236"/>
                  <a:pt x="1787" y="242"/>
                  <a:pt x="1769" y="250"/>
                </a:cubicBezTo>
                <a:moveTo>
                  <a:pt x="1140" y="255"/>
                </a:moveTo>
                <a:cubicBezTo>
                  <a:pt x="1161" y="297"/>
                  <a:pt x="1161" y="297"/>
                  <a:pt x="1161" y="297"/>
                </a:cubicBezTo>
                <a:cubicBezTo>
                  <a:pt x="1202" y="277"/>
                  <a:pt x="1202" y="277"/>
                  <a:pt x="1202" y="277"/>
                </a:cubicBezTo>
                <a:cubicBezTo>
                  <a:pt x="1275" y="428"/>
                  <a:pt x="1275" y="428"/>
                  <a:pt x="1275" y="428"/>
                </a:cubicBezTo>
                <a:cubicBezTo>
                  <a:pt x="1326" y="404"/>
                  <a:pt x="1326" y="404"/>
                  <a:pt x="1326" y="404"/>
                </a:cubicBezTo>
                <a:cubicBezTo>
                  <a:pt x="1253" y="253"/>
                  <a:pt x="1253" y="253"/>
                  <a:pt x="1253" y="253"/>
                </a:cubicBezTo>
                <a:cubicBezTo>
                  <a:pt x="1294" y="233"/>
                  <a:pt x="1294" y="233"/>
                  <a:pt x="1294" y="233"/>
                </a:cubicBezTo>
                <a:cubicBezTo>
                  <a:pt x="1274" y="190"/>
                  <a:pt x="1274" y="190"/>
                  <a:pt x="1274" y="190"/>
                </a:cubicBezTo>
                <a:lnTo>
                  <a:pt x="1140" y="255"/>
                </a:lnTo>
                <a:close/>
                <a:moveTo>
                  <a:pt x="1277" y="189"/>
                </a:moveTo>
                <a:cubicBezTo>
                  <a:pt x="1298" y="231"/>
                  <a:pt x="1298" y="231"/>
                  <a:pt x="1298" y="231"/>
                </a:cubicBezTo>
                <a:cubicBezTo>
                  <a:pt x="1339" y="211"/>
                  <a:pt x="1339" y="211"/>
                  <a:pt x="1339" y="211"/>
                </a:cubicBezTo>
                <a:cubicBezTo>
                  <a:pt x="1412" y="362"/>
                  <a:pt x="1412" y="362"/>
                  <a:pt x="1412" y="362"/>
                </a:cubicBezTo>
                <a:cubicBezTo>
                  <a:pt x="1462" y="338"/>
                  <a:pt x="1462" y="338"/>
                  <a:pt x="1462" y="338"/>
                </a:cubicBezTo>
                <a:cubicBezTo>
                  <a:pt x="1390" y="187"/>
                  <a:pt x="1390" y="187"/>
                  <a:pt x="1390" y="187"/>
                </a:cubicBezTo>
                <a:cubicBezTo>
                  <a:pt x="1431" y="167"/>
                  <a:pt x="1431" y="167"/>
                  <a:pt x="1431" y="167"/>
                </a:cubicBezTo>
                <a:cubicBezTo>
                  <a:pt x="1411" y="124"/>
                  <a:pt x="1411" y="124"/>
                  <a:pt x="1411" y="124"/>
                </a:cubicBezTo>
                <a:lnTo>
                  <a:pt x="1277" y="189"/>
                </a:lnTo>
                <a:close/>
                <a:moveTo>
                  <a:pt x="1429" y="115"/>
                </a:moveTo>
                <a:cubicBezTo>
                  <a:pt x="1522" y="309"/>
                  <a:pt x="1522" y="309"/>
                  <a:pt x="1522" y="309"/>
                </a:cubicBezTo>
                <a:cubicBezTo>
                  <a:pt x="1633" y="256"/>
                  <a:pt x="1633" y="256"/>
                  <a:pt x="1633" y="256"/>
                </a:cubicBezTo>
                <a:cubicBezTo>
                  <a:pt x="1612" y="213"/>
                  <a:pt x="1612" y="213"/>
                  <a:pt x="1612" y="213"/>
                </a:cubicBezTo>
                <a:cubicBezTo>
                  <a:pt x="1552" y="242"/>
                  <a:pt x="1552" y="242"/>
                  <a:pt x="1552" y="242"/>
                </a:cubicBezTo>
                <a:cubicBezTo>
                  <a:pt x="1536" y="209"/>
                  <a:pt x="1536" y="209"/>
                  <a:pt x="1536" y="209"/>
                </a:cubicBezTo>
                <a:cubicBezTo>
                  <a:pt x="1593" y="181"/>
                  <a:pt x="1593" y="181"/>
                  <a:pt x="1593" y="181"/>
                </a:cubicBezTo>
                <a:cubicBezTo>
                  <a:pt x="1572" y="139"/>
                  <a:pt x="1572" y="139"/>
                  <a:pt x="1572" y="139"/>
                </a:cubicBezTo>
                <a:cubicBezTo>
                  <a:pt x="1515" y="166"/>
                  <a:pt x="1515" y="166"/>
                  <a:pt x="1515" y="166"/>
                </a:cubicBezTo>
                <a:cubicBezTo>
                  <a:pt x="1500" y="134"/>
                  <a:pt x="1500" y="134"/>
                  <a:pt x="1500" y="134"/>
                </a:cubicBezTo>
                <a:cubicBezTo>
                  <a:pt x="1560" y="105"/>
                  <a:pt x="1560" y="105"/>
                  <a:pt x="1560" y="105"/>
                </a:cubicBezTo>
                <a:cubicBezTo>
                  <a:pt x="1539" y="62"/>
                  <a:pt x="1539" y="62"/>
                  <a:pt x="1539" y="62"/>
                </a:cubicBezTo>
                <a:lnTo>
                  <a:pt x="1429" y="115"/>
                </a:lnTo>
                <a:close/>
                <a:moveTo>
                  <a:pt x="1639" y="61"/>
                </a:moveTo>
                <a:cubicBezTo>
                  <a:pt x="1644" y="59"/>
                  <a:pt x="1644" y="59"/>
                  <a:pt x="1644" y="59"/>
                </a:cubicBezTo>
                <a:cubicBezTo>
                  <a:pt x="1661" y="51"/>
                  <a:pt x="1680" y="45"/>
                  <a:pt x="1691" y="66"/>
                </a:cubicBezTo>
                <a:cubicBezTo>
                  <a:pt x="1701" y="87"/>
                  <a:pt x="1684" y="99"/>
                  <a:pt x="1667" y="107"/>
                </a:cubicBezTo>
                <a:cubicBezTo>
                  <a:pt x="1662" y="110"/>
                  <a:pt x="1662" y="110"/>
                  <a:pt x="1662" y="110"/>
                </a:cubicBezTo>
                <a:lnTo>
                  <a:pt x="1639" y="61"/>
                </a:lnTo>
                <a:close/>
                <a:moveTo>
                  <a:pt x="1645" y="11"/>
                </a:moveTo>
                <a:cubicBezTo>
                  <a:pt x="1570" y="47"/>
                  <a:pt x="1570" y="47"/>
                  <a:pt x="1570" y="47"/>
                </a:cubicBezTo>
                <a:cubicBezTo>
                  <a:pt x="1664" y="241"/>
                  <a:pt x="1664" y="241"/>
                  <a:pt x="1664" y="241"/>
                </a:cubicBezTo>
                <a:cubicBezTo>
                  <a:pt x="1714" y="217"/>
                  <a:pt x="1714" y="217"/>
                  <a:pt x="1714" y="217"/>
                </a:cubicBezTo>
                <a:cubicBezTo>
                  <a:pt x="1678" y="142"/>
                  <a:pt x="1678" y="142"/>
                  <a:pt x="1678" y="142"/>
                </a:cubicBezTo>
                <a:cubicBezTo>
                  <a:pt x="1679" y="142"/>
                  <a:pt x="1679" y="142"/>
                  <a:pt x="1679" y="142"/>
                </a:cubicBezTo>
                <a:cubicBezTo>
                  <a:pt x="1762" y="193"/>
                  <a:pt x="1762" y="193"/>
                  <a:pt x="1762" y="193"/>
                </a:cubicBezTo>
                <a:cubicBezTo>
                  <a:pt x="1825" y="163"/>
                  <a:pt x="1825" y="163"/>
                  <a:pt x="1825" y="163"/>
                </a:cubicBezTo>
                <a:cubicBezTo>
                  <a:pt x="1726" y="113"/>
                  <a:pt x="1726" y="113"/>
                  <a:pt x="1726" y="113"/>
                </a:cubicBezTo>
                <a:cubicBezTo>
                  <a:pt x="1751" y="95"/>
                  <a:pt x="1755" y="65"/>
                  <a:pt x="1742" y="38"/>
                </a:cubicBezTo>
                <a:cubicBezTo>
                  <a:pt x="1729" y="12"/>
                  <a:pt x="1709" y="0"/>
                  <a:pt x="1686" y="0"/>
                </a:cubicBezTo>
                <a:cubicBezTo>
                  <a:pt x="1673" y="0"/>
                  <a:pt x="1659" y="4"/>
                  <a:pt x="1645" y="11"/>
                </a:cubicBezTo>
              </a:path>
            </a:pathLst>
          </a:custGeom>
          <a:gradFill flip="none" rotWithShape="1">
            <a:gsLst>
              <a:gs pos="0">
                <a:schemeClr val="accent1"/>
              </a:gs>
              <a:gs pos="60000">
                <a:schemeClr val="accent3"/>
              </a:gs>
              <a:gs pos="30000">
                <a:schemeClr val="accent2"/>
              </a:gs>
              <a:gs pos="90000">
                <a:schemeClr val="accent4"/>
              </a:gs>
            </a:gsLst>
            <a:lin ang="198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431482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5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Tx/>
              <a:buFont typeface="+mj-lt"/>
              <a:buAutoNum type="arabicPeriod"/>
              <a:defRPr/>
            </a:lvl1pPr>
            <a:lvl2pPr marL="723900" indent="-368300">
              <a:buClrTx/>
              <a:buFont typeface="+mj-lt"/>
              <a:buAutoNum type="alphaLcPeriod"/>
              <a:defRPr/>
            </a:lvl2pPr>
            <a:lvl3pPr marL="1079500" indent="-368300">
              <a:buClrTx/>
              <a:buFont typeface="+mj-lt"/>
              <a:buAutoNum type="romanLcPeriod"/>
              <a:defRPr/>
            </a:lvl3pPr>
            <a:lvl4pPr marL="1435100" indent="-355600">
              <a:buClrTx/>
              <a:buFont typeface="+mj-lt"/>
              <a:buAutoNum type="arabicParenR"/>
              <a:defRPr/>
            </a:lvl4pPr>
            <a:lvl5pPr marL="1790700" indent="-355600">
              <a:buClrTx/>
              <a:buFont typeface="+mj-lt"/>
              <a:buAutoNum type="alphaLcParenR"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88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  <a:lvl2pPr marL="0" indent="0">
              <a:buClr>
                <a:schemeClr val="accent2"/>
              </a:buClr>
              <a:buFont typeface="Arial" panose="020B0604020202020204" pitchFamily="34" charset="0"/>
              <a:buNone/>
              <a:defRPr/>
            </a:lvl2pPr>
            <a:lvl3pPr marL="355600" indent="-3556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3pPr>
            <a:lvl4pPr marL="723900" indent="-368300">
              <a:defRPr/>
            </a:lvl4pPr>
            <a:lvl5pPr marL="1079500" indent="-355600"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48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085" y="1600201"/>
            <a:ext cx="5693032" cy="4267200"/>
          </a:xfrm>
        </p:spPr>
        <p:txBody>
          <a:bodyPr vert="horz" lIns="360000" tIns="36000" rIns="360000" bIns="36000" rtlCol="0">
            <a:normAutofit/>
          </a:bodyPr>
          <a:lstStyle>
            <a:lvl1pPr>
              <a:defRPr lang="en-US" b="1" dirty="0" smtClean="0">
                <a:solidFill>
                  <a:schemeClr val="accent4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 dirty="0" smtClean="0"/>
              <a:t>Edit Master text styles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 smtClean="0"/>
              <a:t>Second level</a:t>
            </a:r>
          </a:p>
          <a:p>
            <a:pPr marL="355600" lvl="2" indent="-355600">
              <a:buClr>
                <a:schemeClr val="accent4"/>
              </a:buClr>
              <a:buChar char="•"/>
            </a:pPr>
            <a:r>
              <a:rPr lang="en-US" dirty="0" smtClean="0"/>
              <a:t>Third level</a:t>
            </a:r>
          </a:p>
          <a:p>
            <a:pPr marL="723900" lvl="3" indent="-368300"/>
            <a:r>
              <a:rPr lang="en-US" dirty="0" smtClean="0"/>
              <a:t>Fourth level</a:t>
            </a:r>
          </a:p>
          <a:p>
            <a:pPr marL="1079500" lvl="4" indent="-355600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802" y="1600201"/>
            <a:ext cx="5693032" cy="4267200"/>
          </a:xfrm>
        </p:spPr>
        <p:txBody>
          <a:bodyPr vert="horz" lIns="360000" tIns="36000" rIns="360000" bIns="36000" rtlCol="0">
            <a:normAutofit/>
          </a:bodyPr>
          <a:lstStyle>
            <a:lvl1pPr>
              <a:defRPr lang="en-US" b="1" dirty="0" smtClean="0">
                <a:solidFill>
                  <a:schemeClr val="accent4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 dirty="0" smtClean="0"/>
              <a:t>Edit Master text styles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 smtClean="0"/>
              <a:t>Second level</a:t>
            </a:r>
          </a:p>
          <a:p>
            <a:pPr marL="355600" lvl="2" indent="-355600">
              <a:buClr>
                <a:schemeClr val="accent4"/>
              </a:buClr>
              <a:buChar char="•"/>
            </a:pPr>
            <a:r>
              <a:rPr lang="en-US" dirty="0" smtClean="0"/>
              <a:t>Third level</a:t>
            </a:r>
          </a:p>
          <a:p>
            <a:pPr marL="723900" lvl="3" indent="-368300"/>
            <a:r>
              <a:rPr lang="en-US" dirty="0" smtClean="0"/>
              <a:t>Fourth level</a:t>
            </a:r>
          </a:p>
          <a:p>
            <a:pPr marL="1079500" lvl="4" indent="-355600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9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84" y="1604964"/>
            <a:ext cx="569303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0084" y="2505076"/>
            <a:ext cx="5693033" cy="3362326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8802" y="2505076"/>
            <a:ext cx="5693031" cy="336232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8802" y="1604964"/>
            <a:ext cx="569303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0085" y="340502"/>
            <a:ext cx="11591749" cy="74909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51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18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24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70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1964" y="177799"/>
            <a:ext cx="6999872" cy="5689601"/>
          </a:xfrm>
          <a:prstGeom prst="rect">
            <a:avLst/>
          </a:prstGeom>
        </p:spPr>
      </p:pic>
      <p:sp>
        <p:nvSpPr>
          <p:cNvPr id="119" name="Freeform 26"/>
          <p:cNvSpPr>
            <a:spLocks/>
          </p:cNvSpPr>
          <p:nvPr userDrawn="1"/>
        </p:nvSpPr>
        <p:spPr bwMode="auto">
          <a:xfrm>
            <a:off x="308024" y="758376"/>
            <a:ext cx="5267102" cy="5309049"/>
          </a:xfrm>
          <a:custGeom>
            <a:avLst/>
            <a:gdLst>
              <a:gd name="T0" fmla="*/ 0 w 3319"/>
              <a:gd name="T1" fmla="*/ 271 h 3412"/>
              <a:gd name="T2" fmla="*/ 2907 w 3319"/>
              <a:gd name="T3" fmla="*/ 0 h 3412"/>
              <a:gd name="T4" fmla="*/ 3319 w 3319"/>
              <a:gd name="T5" fmla="*/ 3412 h 3412"/>
              <a:gd name="T6" fmla="*/ 0 w 3319"/>
              <a:gd name="T7" fmla="*/ 3229 h 3412"/>
              <a:gd name="T8" fmla="*/ 0 w 3319"/>
              <a:gd name="T9" fmla="*/ 271 h 3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9" h="3412">
                <a:moveTo>
                  <a:pt x="0" y="271"/>
                </a:moveTo>
                <a:lnTo>
                  <a:pt x="2907" y="0"/>
                </a:lnTo>
                <a:lnTo>
                  <a:pt x="3319" y="3412"/>
                </a:lnTo>
                <a:lnTo>
                  <a:pt x="0" y="3229"/>
                </a:lnTo>
                <a:lnTo>
                  <a:pt x="0" y="271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0000">
                <a:schemeClr val="accent3"/>
              </a:gs>
              <a:gs pos="30000">
                <a:schemeClr val="accent2"/>
              </a:gs>
              <a:gs pos="100000">
                <a:schemeClr val="accent4"/>
              </a:gs>
            </a:gsLst>
            <a:lin ang="20400000" scaled="0"/>
            <a:tileRect/>
          </a:gradFill>
          <a:ln w="222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30"/>
          <p:cNvSpPr>
            <a:spLocks/>
          </p:cNvSpPr>
          <p:nvPr userDrawn="1"/>
        </p:nvSpPr>
        <p:spPr bwMode="auto">
          <a:xfrm>
            <a:off x="1" y="2660"/>
            <a:ext cx="12191999" cy="1380879"/>
          </a:xfrm>
          <a:custGeom>
            <a:avLst/>
            <a:gdLst>
              <a:gd name="T0" fmla="*/ 7752 w 7752"/>
              <a:gd name="T1" fmla="*/ 154 h 878"/>
              <a:gd name="T2" fmla="*/ 0 w 7752"/>
              <a:gd name="T3" fmla="*/ 878 h 878"/>
              <a:gd name="T4" fmla="*/ 0 w 7752"/>
              <a:gd name="T5" fmla="*/ 0 h 878"/>
              <a:gd name="T6" fmla="*/ 7752 w 7752"/>
              <a:gd name="T7" fmla="*/ 0 h 878"/>
              <a:gd name="T8" fmla="*/ 7752 w 7752"/>
              <a:gd name="T9" fmla="*/ 154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52" h="878">
                <a:moveTo>
                  <a:pt x="7752" y="154"/>
                </a:moveTo>
                <a:lnTo>
                  <a:pt x="0" y="878"/>
                </a:lnTo>
                <a:lnTo>
                  <a:pt x="0" y="0"/>
                </a:lnTo>
                <a:lnTo>
                  <a:pt x="7752" y="0"/>
                </a:lnTo>
                <a:lnTo>
                  <a:pt x="7752" y="154"/>
                </a:lnTo>
                <a:close/>
              </a:path>
            </a:pathLst>
          </a:custGeom>
          <a:solidFill>
            <a:schemeClr val="bg1"/>
          </a:solidFill>
          <a:ln w="238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4" y="256852"/>
            <a:ext cx="1581813" cy="548011"/>
          </a:xfrm>
          <a:prstGeom prst="rect">
            <a:avLst/>
          </a:prstGeom>
        </p:spPr>
      </p:pic>
      <p:sp>
        <p:nvSpPr>
          <p:cNvPr id="18" name="Freeform 9"/>
          <p:cNvSpPr>
            <a:spLocks/>
          </p:cNvSpPr>
          <p:nvPr userDrawn="1"/>
        </p:nvSpPr>
        <p:spPr bwMode="auto">
          <a:xfrm>
            <a:off x="411163" y="4954587"/>
            <a:ext cx="11361738" cy="1654175"/>
          </a:xfrm>
          <a:custGeom>
            <a:avLst/>
            <a:gdLst>
              <a:gd name="T0" fmla="*/ 5997 w 7157"/>
              <a:gd name="T1" fmla="*/ 529 h 1042"/>
              <a:gd name="T2" fmla="*/ 0 w 7157"/>
              <a:gd name="T3" fmla="*/ 82 h 1042"/>
              <a:gd name="T4" fmla="*/ 0 w 7157"/>
              <a:gd name="T5" fmla="*/ 1042 h 1042"/>
              <a:gd name="T6" fmla="*/ 7157 w 7157"/>
              <a:gd name="T7" fmla="*/ 1042 h 1042"/>
              <a:gd name="T8" fmla="*/ 7157 w 7157"/>
              <a:gd name="T9" fmla="*/ 0 h 1042"/>
              <a:gd name="T10" fmla="*/ 5997 w 7157"/>
              <a:gd name="T11" fmla="*/ 529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7" h="1042">
                <a:moveTo>
                  <a:pt x="5997" y="529"/>
                </a:moveTo>
                <a:lnTo>
                  <a:pt x="0" y="82"/>
                </a:lnTo>
                <a:lnTo>
                  <a:pt x="0" y="1042"/>
                </a:lnTo>
                <a:lnTo>
                  <a:pt x="7157" y="1042"/>
                </a:lnTo>
                <a:lnTo>
                  <a:pt x="7157" y="0"/>
                </a:lnTo>
                <a:lnTo>
                  <a:pt x="5997" y="529"/>
                </a:ln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106" y="1383538"/>
            <a:ext cx="4515444" cy="1210281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106" y="2610461"/>
            <a:ext cx="4515444" cy="100904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106" y="3635376"/>
            <a:ext cx="45154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92C45D-E375-4E28-848C-AB81C48F5368}" type="datetime3">
              <a:rPr lang="en-US" smtClean="0"/>
              <a:t>15 March 2019</a:t>
            </a:fld>
            <a:endParaRPr lang="en-US" dirty="0"/>
          </a:p>
        </p:txBody>
      </p:sp>
      <p:sp>
        <p:nvSpPr>
          <p:cNvPr id="19" name="Freeform 10"/>
          <p:cNvSpPr>
            <a:spLocks/>
          </p:cNvSpPr>
          <p:nvPr userDrawn="1"/>
        </p:nvSpPr>
        <p:spPr bwMode="auto">
          <a:xfrm>
            <a:off x="20638" y="5056187"/>
            <a:ext cx="390525" cy="1552575"/>
          </a:xfrm>
          <a:custGeom>
            <a:avLst/>
            <a:gdLst>
              <a:gd name="T0" fmla="*/ 0 w 246"/>
              <a:gd name="T1" fmla="*/ 0 h 978"/>
              <a:gd name="T2" fmla="*/ 0 w 246"/>
              <a:gd name="T3" fmla="*/ 978 h 978"/>
              <a:gd name="T4" fmla="*/ 246 w 246"/>
              <a:gd name="T5" fmla="*/ 978 h 978"/>
              <a:gd name="T6" fmla="*/ 246 w 246"/>
              <a:gd name="T7" fmla="*/ 18 h 978"/>
              <a:gd name="T8" fmla="*/ 0 w 246"/>
              <a:gd name="T9" fmla="*/ 0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978">
                <a:moveTo>
                  <a:pt x="0" y="0"/>
                </a:moveTo>
                <a:lnTo>
                  <a:pt x="0" y="978"/>
                </a:lnTo>
                <a:lnTo>
                  <a:pt x="246" y="978"/>
                </a:lnTo>
                <a:lnTo>
                  <a:pt x="246" y="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39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1"/>
          <p:cNvSpPr>
            <a:spLocks/>
          </p:cNvSpPr>
          <p:nvPr userDrawn="1"/>
        </p:nvSpPr>
        <p:spPr bwMode="auto">
          <a:xfrm>
            <a:off x="11772900" y="4776787"/>
            <a:ext cx="393700" cy="1831975"/>
          </a:xfrm>
          <a:custGeom>
            <a:avLst/>
            <a:gdLst>
              <a:gd name="T0" fmla="*/ 0 w 248"/>
              <a:gd name="T1" fmla="*/ 1154 h 1154"/>
              <a:gd name="T2" fmla="*/ 248 w 248"/>
              <a:gd name="T3" fmla="*/ 1154 h 1154"/>
              <a:gd name="T4" fmla="*/ 248 w 248"/>
              <a:gd name="T5" fmla="*/ 0 h 1154"/>
              <a:gd name="T6" fmla="*/ 0 w 248"/>
              <a:gd name="T7" fmla="*/ 112 h 1154"/>
              <a:gd name="T8" fmla="*/ 0 w 248"/>
              <a:gd name="T9" fmla="*/ 1154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1154">
                <a:moveTo>
                  <a:pt x="0" y="1154"/>
                </a:moveTo>
                <a:lnTo>
                  <a:pt x="248" y="1154"/>
                </a:lnTo>
                <a:lnTo>
                  <a:pt x="248" y="0"/>
                </a:lnTo>
                <a:lnTo>
                  <a:pt x="0" y="112"/>
                </a:lnTo>
                <a:lnTo>
                  <a:pt x="0" y="1154"/>
                </a:lnTo>
                <a:close/>
              </a:path>
            </a:pathLst>
          </a:custGeom>
          <a:solidFill>
            <a:schemeClr val="bg1"/>
          </a:solidFill>
          <a:ln w="539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27"/>
          <p:cNvSpPr>
            <a:spLocks noEditPoints="1"/>
          </p:cNvSpPr>
          <p:nvPr userDrawn="1"/>
        </p:nvSpPr>
        <p:spPr bwMode="auto">
          <a:xfrm>
            <a:off x="10558260" y="5481809"/>
            <a:ext cx="1333576" cy="891210"/>
          </a:xfrm>
          <a:custGeom>
            <a:avLst/>
            <a:gdLst>
              <a:gd name="T0" fmla="*/ 135 w 1917"/>
              <a:gd name="T1" fmla="*/ 1281 h 1281"/>
              <a:gd name="T2" fmla="*/ 133 w 1917"/>
              <a:gd name="T3" fmla="*/ 1043 h 1281"/>
              <a:gd name="T4" fmla="*/ 343 w 1917"/>
              <a:gd name="T5" fmla="*/ 1060 h 1281"/>
              <a:gd name="T6" fmla="*/ 240 w 1917"/>
              <a:gd name="T7" fmla="*/ 986 h 1281"/>
              <a:gd name="T8" fmla="*/ 295 w 1917"/>
              <a:gd name="T9" fmla="*/ 974 h 1281"/>
              <a:gd name="T10" fmla="*/ 432 w 1917"/>
              <a:gd name="T11" fmla="*/ 902 h 1281"/>
              <a:gd name="T12" fmla="*/ 456 w 1917"/>
              <a:gd name="T13" fmla="*/ 992 h 1281"/>
              <a:gd name="T14" fmla="*/ 567 w 1917"/>
              <a:gd name="T15" fmla="*/ 938 h 1281"/>
              <a:gd name="T16" fmla="*/ 563 w 1917"/>
              <a:gd name="T17" fmla="*/ 838 h 1281"/>
              <a:gd name="T18" fmla="*/ 811 w 1917"/>
              <a:gd name="T19" fmla="*/ 834 h 1281"/>
              <a:gd name="T20" fmla="*/ 708 w 1917"/>
              <a:gd name="T21" fmla="*/ 761 h 1281"/>
              <a:gd name="T22" fmla="*/ 763 w 1917"/>
              <a:gd name="T23" fmla="*/ 748 h 1281"/>
              <a:gd name="T24" fmla="*/ 962 w 1917"/>
              <a:gd name="T25" fmla="*/ 723 h 1281"/>
              <a:gd name="T26" fmla="*/ 917 w 1917"/>
              <a:gd name="T27" fmla="*/ 668 h 1281"/>
              <a:gd name="T28" fmla="*/ 950 w 1917"/>
              <a:gd name="T29" fmla="*/ 799 h 1281"/>
              <a:gd name="T30" fmla="*/ 997 w 1917"/>
              <a:gd name="T31" fmla="*/ 770 h 1281"/>
              <a:gd name="T32" fmla="*/ 1086 w 1917"/>
              <a:gd name="T33" fmla="*/ 634 h 1281"/>
              <a:gd name="T34" fmla="*/ 1109 w 1917"/>
              <a:gd name="T35" fmla="*/ 682 h 1281"/>
              <a:gd name="T36" fmla="*/ 1110 w 1917"/>
              <a:gd name="T37" fmla="*/ 813 h 1281"/>
              <a:gd name="T38" fmla="*/ 1209 w 1917"/>
              <a:gd name="T39" fmla="*/ 766 h 1281"/>
              <a:gd name="T40" fmla="*/ 1133 w 1917"/>
              <a:gd name="T41" fmla="*/ 573 h 1281"/>
              <a:gd name="T42" fmla="*/ 1389 w 1917"/>
              <a:gd name="T43" fmla="*/ 555 h 1281"/>
              <a:gd name="T44" fmla="*/ 1286 w 1917"/>
              <a:gd name="T45" fmla="*/ 482 h 1281"/>
              <a:gd name="T46" fmla="*/ 1341 w 1917"/>
              <a:gd name="T47" fmla="*/ 469 h 1281"/>
              <a:gd name="T48" fmla="*/ 1002 w 1917"/>
              <a:gd name="T49" fmla="*/ 488 h 1281"/>
              <a:gd name="T50" fmla="*/ 909 w 1917"/>
              <a:gd name="T51" fmla="*/ 414 h 1281"/>
              <a:gd name="T52" fmla="*/ 927 w 1917"/>
              <a:gd name="T53" fmla="*/ 452 h 1281"/>
              <a:gd name="T54" fmla="*/ 933 w 1917"/>
              <a:gd name="T55" fmla="*/ 593 h 1281"/>
              <a:gd name="T56" fmla="*/ 991 w 1917"/>
              <a:gd name="T57" fmla="*/ 437 h 1281"/>
              <a:gd name="T58" fmla="*/ 1641 w 1917"/>
              <a:gd name="T59" fmla="*/ 318 h 1281"/>
              <a:gd name="T60" fmla="*/ 1526 w 1917"/>
              <a:gd name="T61" fmla="*/ 374 h 1281"/>
              <a:gd name="T62" fmla="*/ 1399 w 1917"/>
              <a:gd name="T63" fmla="*/ 435 h 1281"/>
              <a:gd name="T64" fmla="*/ 1586 w 1917"/>
              <a:gd name="T65" fmla="*/ 445 h 1281"/>
              <a:gd name="T66" fmla="*/ 1641 w 1917"/>
              <a:gd name="T67" fmla="*/ 318 h 1281"/>
              <a:gd name="T68" fmla="*/ 1197 w 1917"/>
              <a:gd name="T69" fmla="*/ 414 h 1281"/>
              <a:gd name="T70" fmla="*/ 1157 w 1917"/>
              <a:gd name="T71" fmla="*/ 339 h 1281"/>
              <a:gd name="T72" fmla="*/ 1124 w 1917"/>
              <a:gd name="T73" fmla="*/ 263 h 1281"/>
              <a:gd name="T74" fmla="*/ 1813 w 1917"/>
              <a:gd name="T75" fmla="*/ 377 h 1281"/>
              <a:gd name="T76" fmla="*/ 1783 w 1917"/>
              <a:gd name="T77" fmla="*/ 468 h 1281"/>
              <a:gd name="T78" fmla="*/ 1829 w 1917"/>
              <a:gd name="T79" fmla="*/ 321 h 1281"/>
              <a:gd name="T80" fmla="*/ 1837 w 1917"/>
              <a:gd name="T81" fmla="*/ 285 h 1281"/>
              <a:gd name="T82" fmla="*/ 1140 w 1917"/>
              <a:gd name="T83" fmla="*/ 255 h 1281"/>
              <a:gd name="T84" fmla="*/ 1326 w 1917"/>
              <a:gd name="T85" fmla="*/ 404 h 1281"/>
              <a:gd name="T86" fmla="*/ 1140 w 1917"/>
              <a:gd name="T87" fmla="*/ 255 h 1281"/>
              <a:gd name="T88" fmla="*/ 1412 w 1917"/>
              <a:gd name="T89" fmla="*/ 362 h 1281"/>
              <a:gd name="T90" fmla="*/ 1411 w 1917"/>
              <a:gd name="T91" fmla="*/ 124 h 1281"/>
              <a:gd name="T92" fmla="*/ 1633 w 1917"/>
              <a:gd name="T93" fmla="*/ 256 h 1281"/>
              <a:gd name="T94" fmla="*/ 1593 w 1917"/>
              <a:gd name="T95" fmla="*/ 181 h 1281"/>
              <a:gd name="T96" fmla="*/ 1560 w 1917"/>
              <a:gd name="T97" fmla="*/ 105 h 1281"/>
              <a:gd name="T98" fmla="*/ 1644 w 1917"/>
              <a:gd name="T99" fmla="*/ 59 h 1281"/>
              <a:gd name="T100" fmla="*/ 1639 w 1917"/>
              <a:gd name="T101" fmla="*/ 61 h 1281"/>
              <a:gd name="T102" fmla="*/ 1714 w 1917"/>
              <a:gd name="T103" fmla="*/ 217 h 1281"/>
              <a:gd name="T104" fmla="*/ 1825 w 1917"/>
              <a:gd name="T105" fmla="*/ 163 h 1281"/>
              <a:gd name="T106" fmla="*/ 1645 w 1917"/>
              <a:gd name="T107" fmla="*/ 11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17" h="1281">
                <a:moveTo>
                  <a:pt x="0" y="1107"/>
                </a:moveTo>
                <a:cubicBezTo>
                  <a:pt x="20" y="1150"/>
                  <a:pt x="20" y="1150"/>
                  <a:pt x="20" y="1150"/>
                </a:cubicBezTo>
                <a:cubicBezTo>
                  <a:pt x="62" y="1130"/>
                  <a:pt x="62" y="1130"/>
                  <a:pt x="62" y="1130"/>
                </a:cubicBezTo>
                <a:cubicBezTo>
                  <a:pt x="135" y="1281"/>
                  <a:pt x="135" y="1281"/>
                  <a:pt x="135" y="1281"/>
                </a:cubicBezTo>
                <a:cubicBezTo>
                  <a:pt x="185" y="1256"/>
                  <a:pt x="185" y="1256"/>
                  <a:pt x="185" y="1256"/>
                </a:cubicBezTo>
                <a:cubicBezTo>
                  <a:pt x="112" y="1105"/>
                  <a:pt x="112" y="1105"/>
                  <a:pt x="112" y="1105"/>
                </a:cubicBezTo>
                <a:cubicBezTo>
                  <a:pt x="154" y="1085"/>
                  <a:pt x="154" y="1085"/>
                  <a:pt x="154" y="1085"/>
                </a:cubicBezTo>
                <a:cubicBezTo>
                  <a:pt x="133" y="1043"/>
                  <a:pt x="133" y="1043"/>
                  <a:pt x="133" y="1043"/>
                </a:cubicBezTo>
                <a:lnTo>
                  <a:pt x="0" y="1107"/>
                </a:lnTo>
                <a:close/>
                <a:moveTo>
                  <a:pt x="233" y="1113"/>
                </a:moveTo>
                <a:cubicBezTo>
                  <a:pt x="220" y="1086"/>
                  <a:pt x="233" y="1050"/>
                  <a:pt x="263" y="1035"/>
                </a:cubicBezTo>
                <a:cubicBezTo>
                  <a:pt x="293" y="1021"/>
                  <a:pt x="330" y="1033"/>
                  <a:pt x="343" y="1060"/>
                </a:cubicBezTo>
                <a:cubicBezTo>
                  <a:pt x="359" y="1093"/>
                  <a:pt x="346" y="1130"/>
                  <a:pt x="316" y="1144"/>
                </a:cubicBezTo>
                <a:cubicBezTo>
                  <a:pt x="308" y="1148"/>
                  <a:pt x="299" y="1150"/>
                  <a:pt x="290" y="1150"/>
                </a:cubicBezTo>
                <a:cubicBezTo>
                  <a:pt x="267" y="1150"/>
                  <a:pt x="245" y="1137"/>
                  <a:pt x="233" y="1113"/>
                </a:cubicBezTo>
                <a:moveTo>
                  <a:pt x="240" y="986"/>
                </a:moveTo>
                <a:cubicBezTo>
                  <a:pt x="184" y="1013"/>
                  <a:pt x="152" y="1079"/>
                  <a:pt x="181" y="1138"/>
                </a:cubicBezTo>
                <a:cubicBezTo>
                  <a:pt x="211" y="1201"/>
                  <a:pt x="277" y="1223"/>
                  <a:pt x="339" y="1193"/>
                </a:cubicBezTo>
                <a:cubicBezTo>
                  <a:pt x="402" y="1163"/>
                  <a:pt x="425" y="1097"/>
                  <a:pt x="395" y="1034"/>
                </a:cubicBezTo>
                <a:cubicBezTo>
                  <a:pt x="376" y="994"/>
                  <a:pt x="336" y="974"/>
                  <a:pt x="295" y="974"/>
                </a:cubicBezTo>
                <a:cubicBezTo>
                  <a:pt x="276" y="974"/>
                  <a:pt x="257" y="978"/>
                  <a:pt x="240" y="986"/>
                </a:cubicBezTo>
                <a:moveTo>
                  <a:pt x="513" y="863"/>
                </a:moveTo>
                <a:cubicBezTo>
                  <a:pt x="522" y="986"/>
                  <a:pt x="522" y="986"/>
                  <a:pt x="522" y="986"/>
                </a:cubicBezTo>
                <a:cubicBezTo>
                  <a:pt x="432" y="902"/>
                  <a:pt x="432" y="902"/>
                  <a:pt x="432" y="902"/>
                </a:cubicBezTo>
                <a:cubicBezTo>
                  <a:pt x="383" y="926"/>
                  <a:pt x="383" y="926"/>
                  <a:pt x="383" y="926"/>
                </a:cubicBezTo>
                <a:cubicBezTo>
                  <a:pt x="443" y="1135"/>
                  <a:pt x="443" y="1135"/>
                  <a:pt x="443" y="1135"/>
                </a:cubicBezTo>
                <a:cubicBezTo>
                  <a:pt x="493" y="1111"/>
                  <a:pt x="493" y="1111"/>
                  <a:pt x="493" y="1111"/>
                </a:cubicBezTo>
                <a:cubicBezTo>
                  <a:pt x="456" y="992"/>
                  <a:pt x="456" y="992"/>
                  <a:pt x="456" y="992"/>
                </a:cubicBezTo>
                <a:cubicBezTo>
                  <a:pt x="456" y="991"/>
                  <a:pt x="456" y="991"/>
                  <a:pt x="456" y="991"/>
                </a:cubicBezTo>
                <a:cubicBezTo>
                  <a:pt x="555" y="1081"/>
                  <a:pt x="555" y="1081"/>
                  <a:pt x="555" y="1081"/>
                </a:cubicBezTo>
                <a:cubicBezTo>
                  <a:pt x="575" y="1072"/>
                  <a:pt x="575" y="1072"/>
                  <a:pt x="575" y="1072"/>
                </a:cubicBezTo>
                <a:cubicBezTo>
                  <a:pt x="567" y="938"/>
                  <a:pt x="567" y="938"/>
                  <a:pt x="567" y="938"/>
                </a:cubicBezTo>
                <a:cubicBezTo>
                  <a:pt x="568" y="938"/>
                  <a:pt x="568" y="938"/>
                  <a:pt x="568" y="938"/>
                </a:cubicBezTo>
                <a:cubicBezTo>
                  <a:pt x="636" y="1042"/>
                  <a:pt x="636" y="1042"/>
                  <a:pt x="636" y="1042"/>
                </a:cubicBezTo>
                <a:cubicBezTo>
                  <a:pt x="686" y="1018"/>
                  <a:pt x="686" y="1018"/>
                  <a:pt x="686" y="1018"/>
                </a:cubicBezTo>
                <a:cubicBezTo>
                  <a:pt x="563" y="838"/>
                  <a:pt x="563" y="838"/>
                  <a:pt x="563" y="838"/>
                </a:cubicBezTo>
                <a:lnTo>
                  <a:pt x="513" y="863"/>
                </a:lnTo>
                <a:close/>
                <a:moveTo>
                  <a:pt x="702" y="887"/>
                </a:moveTo>
                <a:cubicBezTo>
                  <a:pt x="689" y="860"/>
                  <a:pt x="702" y="824"/>
                  <a:pt x="732" y="809"/>
                </a:cubicBezTo>
                <a:cubicBezTo>
                  <a:pt x="762" y="795"/>
                  <a:pt x="798" y="807"/>
                  <a:pt x="811" y="834"/>
                </a:cubicBezTo>
                <a:cubicBezTo>
                  <a:pt x="827" y="868"/>
                  <a:pt x="814" y="904"/>
                  <a:pt x="784" y="918"/>
                </a:cubicBezTo>
                <a:cubicBezTo>
                  <a:pt x="776" y="922"/>
                  <a:pt x="767" y="924"/>
                  <a:pt x="758" y="924"/>
                </a:cubicBezTo>
                <a:cubicBezTo>
                  <a:pt x="736" y="924"/>
                  <a:pt x="713" y="911"/>
                  <a:pt x="702" y="887"/>
                </a:cubicBezTo>
                <a:moveTo>
                  <a:pt x="708" y="761"/>
                </a:moveTo>
                <a:cubicBezTo>
                  <a:pt x="652" y="788"/>
                  <a:pt x="621" y="853"/>
                  <a:pt x="649" y="912"/>
                </a:cubicBezTo>
                <a:cubicBezTo>
                  <a:pt x="679" y="975"/>
                  <a:pt x="746" y="997"/>
                  <a:pt x="808" y="967"/>
                </a:cubicBezTo>
                <a:cubicBezTo>
                  <a:pt x="870" y="937"/>
                  <a:pt x="894" y="871"/>
                  <a:pt x="863" y="809"/>
                </a:cubicBezTo>
                <a:cubicBezTo>
                  <a:pt x="844" y="768"/>
                  <a:pt x="804" y="748"/>
                  <a:pt x="763" y="748"/>
                </a:cubicBezTo>
                <a:cubicBezTo>
                  <a:pt x="745" y="748"/>
                  <a:pt x="726" y="752"/>
                  <a:pt x="708" y="761"/>
                </a:cubicBezTo>
                <a:moveTo>
                  <a:pt x="911" y="718"/>
                </a:moveTo>
                <a:cubicBezTo>
                  <a:pt x="916" y="716"/>
                  <a:pt x="916" y="716"/>
                  <a:pt x="916" y="716"/>
                </a:cubicBezTo>
                <a:cubicBezTo>
                  <a:pt x="932" y="708"/>
                  <a:pt x="952" y="702"/>
                  <a:pt x="962" y="723"/>
                </a:cubicBezTo>
                <a:cubicBezTo>
                  <a:pt x="972" y="744"/>
                  <a:pt x="955" y="756"/>
                  <a:pt x="939" y="764"/>
                </a:cubicBezTo>
                <a:cubicBezTo>
                  <a:pt x="934" y="767"/>
                  <a:pt x="934" y="767"/>
                  <a:pt x="934" y="767"/>
                </a:cubicBezTo>
                <a:lnTo>
                  <a:pt x="911" y="718"/>
                </a:lnTo>
                <a:close/>
                <a:moveTo>
                  <a:pt x="917" y="668"/>
                </a:moveTo>
                <a:cubicBezTo>
                  <a:pt x="842" y="704"/>
                  <a:pt x="842" y="704"/>
                  <a:pt x="842" y="704"/>
                </a:cubicBezTo>
                <a:cubicBezTo>
                  <a:pt x="935" y="898"/>
                  <a:pt x="935" y="898"/>
                  <a:pt x="935" y="898"/>
                </a:cubicBezTo>
                <a:cubicBezTo>
                  <a:pt x="986" y="873"/>
                  <a:pt x="986" y="873"/>
                  <a:pt x="986" y="873"/>
                </a:cubicBezTo>
                <a:cubicBezTo>
                  <a:pt x="950" y="799"/>
                  <a:pt x="950" y="799"/>
                  <a:pt x="950" y="799"/>
                </a:cubicBezTo>
                <a:cubicBezTo>
                  <a:pt x="950" y="799"/>
                  <a:pt x="950" y="799"/>
                  <a:pt x="950" y="799"/>
                </a:cubicBezTo>
                <a:cubicBezTo>
                  <a:pt x="1034" y="850"/>
                  <a:pt x="1034" y="850"/>
                  <a:pt x="1034" y="850"/>
                </a:cubicBezTo>
                <a:cubicBezTo>
                  <a:pt x="1096" y="820"/>
                  <a:pt x="1096" y="820"/>
                  <a:pt x="1096" y="820"/>
                </a:cubicBezTo>
                <a:cubicBezTo>
                  <a:pt x="997" y="770"/>
                  <a:pt x="997" y="770"/>
                  <a:pt x="997" y="770"/>
                </a:cubicBezTo>
                <a:cubicBezTo>
                  <a:pt x="1022" y="752"/>
                  <a:pt x="1026" y="722"/>
                  <a:pt x="1013" y="695"/>
                </a:cubicBezTo>
                <a:cubicBezTo>
                  <a:pt x="1001" y="669"/>
                  <a:pt x="981" y="657"/>
                  <a:pt x="958" y="657"/>
                </a:cubicBezTo>
                <a:cubicBezTo>
                  <a:pt x="945" y="657"/>
                  <a:pt x="931" y="661"/>
                  <a:pt x="917" y="668"/>
                </a:cubicBezTo>
                <a:moveTo>
                  <a:pt x="1086" y="634"/>
                </a:moveTo>
                <a:cubicBezTo>
                  <a:pt x="1090" y="632"/>
                  <a:pt x="1090" y="632"/>
                  <a:pt x="1090" y="632"/>
                </a:cubicBezTo>
                <a:cubicBezTo>
                  <a:pt x="1107" y="624"/>
                  <a:pt x="1127" y="618"/>
                  <a:pt x="1137" y="639"/>
                </a:cubicBezTo>
                <a:cubicBezTo>
                  <a:pt x="1147" y="660"/>
                  <a:pt x="1130" y="672"/>
                  <a:pt x="1114" y="680"/>
                </a:cubicBezTo>
                <a:cubicBezTo>
                  <a:pt x="1109" y="682"/>
                  <a:pt x="1109" y="682"/>
                  <a:pt x="1109" y="682"/>
                </a:cubicBezTo>
                <a:lnTo>
                  <a:pt x="1086" y="634"/>
                </a:lnTo>
                <a:close/>
                <a:moveTo>
                  <a:pt x="1092" y="583"/>
                </a:moveTo>
                <a:cubicBezTo>
                  <a:pt x="1017" y="620"/>
                  <a:pt x="1017" y="620"/>
                  <a:pt x="1017" y="620"/>
                </a:cubicBezTo>
                <a:cubicBezTo>
                  <a:pt x="1110" y="813"/>
                  <a:pt x="1110" y="813"/>
                  <a:pt x="1110" y="813"/>
                </a:cubicBezTo>
                <a:cubicBezTo>
                  <a:pt x="1160" y="789"/>
                  <a:pt x="1160" y="789"/>
                  <a:pt x="1160" y="789"/>
                </a:cubicBezTo>
                <a:cubicBezTo>
                  <a:pt x="1124" y="715"/>
                  <a:pt x="1124" y="715"/>
                  <a:pt x="1124" y="715"/>
                </a:cubicBezTo>
                <a:cubicBezTo>
                  <a:pt x="1125" y="714"/>
                  <a:pt x="1125" y="714"/>
                  <a:pt x="1125" y="714"/>
                </a:cubicBezTo>
                <a:cubicBezTo>
                  <a:pt x="1209" y="766"/>
                  <a:pt x="1209" y="766"/>
                  <a:pt x="1209" y="766"/>
                </a:cubicBezTo>
                <a:cubicBezTo>
                  <a:pt x="1271" y="736"/>
                  <a:pt x="1271" y="736"/>
                  <a:pt x="1271" y="736"/>
                </a:cubicBezTo>
                <a:cubicBezTo>
                  <a:pt x="1172" y="686"/>
                  <a:pt x="1172" y="686"/>
                  <a:pt x="1172" y="686"/>
                </a:cubicBezTo>
                <a:cubicBezTo>
                  <a:pt x="1197" y="668"/>
                  <a:pt x="1201" y="637"/>
                  <a:pt x="1188" y="611"/>
                </a:cubicBezTo>
                <a:cubicBezTo>
                  <a:pt x="1175" y="584"/>
                  <a:pt x="1155" y="573"/>
                  <a:pt x="1133" y="573"/>
                </a:cubicBezTo>
                <a:cubicBezTo>
                  <a:pt x="1120" y="573"/>
                  <a:pt x="1106" y="577"/>
                  <a:pt x="1092" y="583"/>
                </a:cubicBezTo>
                <a:moveTo>
                  <a:pt x="1279" y="608"/>
                </a:moveTo>
                <a:cubicBezTo>
                  <a:pt x="1266" y="582"/>
                  <a:pt x="1279" y="545"/>
                  <a:pt x="1309" y="531"/>
                </a:cubicBezTo>
                <a:cubicBezTo>
                  <a:pt x="1339" y="516"/>
                  <a:pt x="1376" y="529"/>
                  <a:pt x="1389" y="555"/>
                </a:cubicBezTo>
                <a:cubicBezTo>
                  <a:pt x="1405" y="589"/>
                  <a:pt x="1392" y="625"/>
                  <a:pt x="1362" y="640"/>
                </a:cubicBezTo>
                <a:cubicBezTo>
                  <a:pt x="1353" y="644"/>
                  <a:pt x="1345" y="646"/>
                  <a:pt x="1336" y="646"/>
                </a:cubicBezTo>
                <a:cubicBezTo>
                  <a:pt x="1313" y="646"/>
                  <a:pt x="1291" y="632"/>
                  <a:pt x="1279" y="608"/>
                </a:cubicBezTo>
                <a:moveTo>
                  <a:pt x="1286" y="482"/>
                </a:moveTo>
                <a:cubicBezTo>
                  <a:pt x="1230" y="509"/>
                  <a:pt x="1198" y="575"/>
                  <a:pt x="1227" y="633"/>
                </a:cubicBezTo>
                <a:cubicBezTo>
                  <a:pt x="1257" y="696"/>
                  <a:pt x="1323" y="718"/>
                  <a:pt x="1385" y="689"/>
                </a:cubicBezTo>
                <a:cubicBezTo>
                  <a:pt x="1447" y="658"/>
                  <a:pt x="1471" y="593"/>
                  <a:pt x="1441" y="530"/>
                </a:cubicBezTo>
                <a:cubicBezTo>
                  <a:pt x="1421" y="490"/>
                  <a:pt x="1382" y="469"/>
                  <a:pt x="1341" y="469"/>
                </a:cubicBezTo>
                <a:cubicBezTo>
                  <a:pt x="1322" y="469"/>
                  <a:pt x="1303" y="474"/>
                  <a:pt x="1286" y="482"/>
                </a:cubicBezTo>
                <a:moveTo>
                  <a:pt x="945" y="489"/>
                </a:moveTo>
                <a:cubicBezTo>
                  <a:pt x="950" y="486"/>
                  <a:pt x="950" y="486"/>
                  <a:pt x="950" y="486"/>
                </a:cubicBezTo>
                <a:cubicBezTo>
                  <a:pt x="966" y="479"/>
                  <a:pt x="990" y="464"/>
                  <a:pt x="1002" y="488"/>
                </a:cubicBezTo>
                <a:cubicBezTo>
                  <a:pt x="1012" y="509"/>
                  <a:pt x="986" y="520"/>
                  <a:pt x="971" y="528"/>
                </a:cubicBezTo>
                <a:cubicBezTo>
                  <a:pt x="965" y="531"/>
                  <a:pt x="965" y="531"/>
                  <a:pt x="965" y="531"/>
                </a:cubicBezTo>
                <a:lnTo>
                  <a:pt x="945" y="489"/>
                </a:lnTo>
                <a:close/>
                <a:moveTo>
                  <a:pt x="909" y="414"/>
                </a:moveTo>
                <a:cubicBezTo>
                  <a:pt x="912" y="412"/>
                  <a:pt x="912" y="412"/>
                  <a:pt x="912" y="412"/>
                </a:cubicBezTo>
                <a:cubicBezTo>
                  <a:pt x="926" y="406"/>
                  <a:pt x="942" y="399"/>
                  <a:pt x="951" y="417"/>
                </a:cubicBezTo>
                <a:cubicBezTo>
                  <a:pt x="959" y="433"/>
                  <a:pt x="946" y="442"/>
                  <a:pt x="932" y="449"/>
                </a:cubicBezTo>
                <a:cubicBezTo>
                  <a:pt x="927" y="452"/>
                  <a:pt x="927" y="452"/>
                  <a:pt x="927" y="452"/>
                </a:cubicBezTo>
                <a:lnTo>
                  <a:pt x="909" y="414"/>
                </a:lnTo>
                <a:close/>
                <a:moveTo>
                  <a:pt x="912" y="365"/>
                </a:moveTo>
                <a:cubicBezTo>
                  <a:pt x="840" y="400"/>
                  <a:pt x="840" y="400"/>
                  <a:pt x="840" y="400"/>
                </a:cubicBezTo>
                <a:cubicBezTo>
                  <a:pt x="933" y="593"/>
                  <a:pt x="933" y="593"/>
                  <a:pt x="933" y="593"/>
                </a:cubicBezTo>
                <a:cubicBezTo>
                  <a:pt x="1011" y="556"/>
                  <a:pt x="1011" y="556"/>
                  <a:pt x="1011" y="556"/>
                </a:cubicBezTo>
                <a:cubicBezTo>
                  <a:pt x="1046" y="539"/>
                  <a:pt x="1075" y="509"/>
                  <a:pt x="1055" y="468"/>
                </a:cubicBezTo>
                <a:cubicBezTo>
                  <a:pt x="1042" y="441"/>
                  <a:pt x="1021" y="428"/>
                  <a:pt x="992" y="438"/>
                </a:cubicBezTo>
                <a:cubicBezTo>
                  <a:pt x="991" y="437"/>
                  <a:pt x="991" y="437"/>
                  <a:pt x="991" y="437"/>
                </a:cubicBezTo>
                <a:cubicBezTo>
                  <a:pt x="1003" y="422"/>
                  <a:pt x="1002" y="405"/>
                  <a:pt x="994" y="388"/>
                </a:cubicBezTo>
                <a:cubicBezTo>
                  <a:pt x="982" y="365"/>
                  <a:pt x="967" y="355"/>
                  <a:pt x="948" y="355"/>
                </a:cubicBezTo>
                <a:cubicBezTo>
                  <a:pt x="937" y="355"/>
                  <a:pt x="925" y="359"/>
                  <a:pt x="912" y="365"/>
                </a:cubicBezTo>
                <a:moveTo>
                  <a:pt x="1641" y="318"/>
                </a:moveTo>
                <a:cubicBezTo>
                  <a:pt x="1665" y="461"/>
                  <a:pt x="1665" y="461"/>
                  <a:pt x="1665" y="461"/>
                </a:cubicBezTo>
                <a:cubicBezTo>
                  <a:pt x="1665" y="461"/>
                  <a:pt x="1665" y="461"/>
                  <a:pt x="1665" y="461"/>
                </a:cubicBezTo>
                <a:cubicBezTo>
                  <a:pt x="1566" y="354"/>
                  <a:pt x="1566" y="354"/>
                  <a:pt x="1566" y="354"/>
                </a:cubicBezTo>
                <a:cubicBezTo>
                  <a:pt x="1526" y="374"/>
                  <a:pt x="1526" y="374"/>
                  <a:pt x="1526" y="374"/>
                </a:cubicBezTo>
                <a:cubicBezTo>
                  <a:pt x="1546" y="519"/>
                  <a:pt x="1546" y="519"/>
                  <a:pt x="1546" y="519"/>
                </a:cubicBezTo>
                <a:cubicBezTo>
                  <a:pt x="1545" y="519"/>
                  <a:pt x="1545" y="519"/>
                  <a:pt x="1545" y="519"/>
                </a:cubicBezTo>
                <a:cubicBezTo>
                  <a:pt x="1451" y="410"/>
                  <a:pt x="1451" y="410"/>
                  <a:pt x="1451" y="410"/>
                </a:cubicBezTo>
                <a:cubicBezTo>
                  <a:pt x="1399" y="435"/>
                  <a:pt x="1399" y="435"/>
                  <a:pt x="1399" y="435"/>
                </a:cubicBezTo>
                <a:cubicBezTo>
                  <a:pt x="1550" y="601"/>
                  <a:pt x="1550" y="601"/>
                  <a:pt x="1550" y="601"/>
                </a:cubicBezTo>
                <a:cubicBezTo>
                  <a:pt x="1601" y="576"/>
                  <a:pt x="1601" y="576"/>
                  <a:pt x="1601" y="576"/>
                </a:cubicBezTo>
                <a:cubicBezTo>
                  <a:pt x="1585" y="446"/>
                  <a:pt x="1585" y="446"/>
                  <a:pt x="1585" y="446"/>
                </a:cubicBezTo>
                <a:cubicBezTo>
                  <a:pt x="1586" y="445"/>
                  <a:pt x="1586" y="445"/>
                  <a:pt x="1586" y="445"/>
                </a:cubicBezTo>
                <a:cubicBezTo>
                  <a:pt x="1674" y="541"/>
                  <a:pt x="1674" y="541"/>
                  <a:pt x="1674" y="541"/>
                </a:cubicBezTo>
                <a:cubicBezTo>
                  <a:pt x="1725" y="517"/>
                  <a:pt x="1725" y="517"/>
                  <a:pt x="1725" y="517"/>
                </a:cubicBezTo>
                <a:cubicBezTo>
                  <a:pt x="1694" y="293"/>
                  <a:pt x="1694" y="293"/>
                  <a:pt x="1694" y="293"/>
                </a:cubicBezTo>
                <a:lnTo>
                  <a:pt x="1641" y="318"/>
                </a:lnTo>
                <a:close/>
                <a:moveTo>
                  <a:pt x="1014" y="316"/>
                </a:moveTo>
                <a:cubicBezTo>
                  <a:pt x="1107" y="510"/>
                  <a:pt x="1107" y="510"/>
                  <a:pt x="1107" y="510"/>
                </a:cubicBezTo>
                <a:cubicBezTo>
                  <a:pt x="1217" y="456"/>
                  <a:pt x="1217" y="456"/>
                  <a:pt x="1217" y="456"/>
                </a:cubicBezTo>
                <a:cubicBezTo>
                  <a:pt x="1197" y="414"/>
                  <a:pt x="1197" y="414"/>
                  <a:pt x="1197" y="414"/>
                </a:cubicBezTo>
                <a:cubicBezTo>
                  <a:pt x="1137" y="443"/>
                  <a:pt x="1137" y="443"/>
                  <a:pt x="1137" y="443"/>
                </a:cubicBezTo>
                <a:cubicBezTo>
                  <a:pt x="1121" y="409"/>
                  <a:pt x="1121" y="409"/>
                  <a:pt x="1121" y="409"/>
                </a:cubicBezTo>
                <a:cubicBezTo>
                  <a:pt x="1178" y="382"/>
                  <a:pt x="1178" y="382"/>
                  <a:pt x="1178" y="382"/>
                </a:cubicBezTo>
                <a:cubicBezTo>
                  <a:pt x="1157" y="339"/>
                  <a:pt x="1157" y="339"/>
                  <a:pt x="1157" y="339"/>
                </a:cubicBezTo>
                <a:cubicBezTo>
                  <a:pt x="1100" y="367"/>
                  <a:pt x="1100" y="367"/>
                  <a:pt x="1100" y="367"/>
                </a:cubicBezTo>
                <a:cubicBezTo>
                  <a:pt x="1085" y="334"/>
                  <a:pt x="1085" y="334"/>
                  <a:pt x="1085" y="334"/>
                </a:cubicBezTo>
                <a:cubicBezTo>
                  <a:pt x="1144" y="305"/>
                  <a:pt x="1144" y="305"/>
                  <a:pt x="1144" y="305"/>
                </a:cubicBezTo>
                <a:cubicBezTo>
                  <a:pt x="1124" y="263"/>
                  <a:pt x="1124" y="263"/>
                  <a:pt x="1124" y="263"/>
                </a:cubicBezTo>
                <a:lnTo>
                  <a:pt x="1014" y="316"/>
                </a:lnTo>
                <a:close/>
                <a:moveTo>
                  <a:pt x="1769" y="250"/>
                </a:moveTo>
                <a:cubicBezTo>
                  <a:pt x="1731" y="269"/>
                  <a:pt x="1715" y="308"/>
                  <a:pt x="1734" y="347"/>
                </a:cubicBezTo>
                <a:cubicBezTo>
                  <a:pt x="1752" y="385"/>
                  <a:pt x="1777" y="383"/>
                  <a:pt x="1813" y="377"/>
                </a:cubicBezTo>
                <a:cubicBezTo>
                  <a:pt x="1825" y="375"/>
                  <a:pt x="1847" y="370"/>
                  <a:pt x="1854" y="384"/>
                </a:cubicBezTo>
                <a:cubicBezTo>
                  <a:pt x="1861" y="398"/>
                  <a:pt x="1851" y="410"/>
                  <a:pt x="1839" y="415"/>
                </a:cubicBezTo>
                <a:cubicBezTo>
                  <a:pt x="1822" y="424"/>
                  <a:pt x="1803" y="422"/>
                  <a:pt x="1785" y="417"/>
                </a:cubicBezTo>
                <a:cubicBezTo>
                  <a:pt x="1783" y="468"/>
                  <a:pt x="1783" y="468"/>
                  <a:pt x="1783" y="468"/>
                </a:cubicBezTo>
                <a:cubicBezTo>
                  <a:pt x="1809" y="472"/>
                  <a:pt x="1837" y="469"/>
                  <a:pt x="1862" y="457"/>
                </a:cubicBezTo>
                <a:cubicBezTo>
                  <a:pt x="1881" y="448"/>
                  <a:pt x="1899" y="432"/>
                  <a:pt x="1908" y="412"/>
                </a:cubicBezTo>
                <a:cubicBezTo>
                  <a:pt x="1917" y="392"/>
                  <a:pt x="1912" y="370"/>
                  <a:pt x="1903" y="350"/>
                </a:cubicBezTo>
                <a:cubicBezTo>
                  <a:pt x="1887" y="319"/>
                  <a:pt x="1860" y="316"/>
                  <a:pt x="1829" y="321"/>
                </a:cubicBezTo>
                <a:cubicBezTo>
                  <a:pt x="1815" y="323"/>
                  <a:pt x="1815" y="323"/>
                  <a:pt x="1815" y="323"/>
                </a:cubicBezTo>
                <a:cubicBezTo>
                  <a:pt x="1804" y="324"/>
                  <a:pt x="1789" y="327"/>
                  <a:pt x="1783" y="315"/>
                </a:cubicBezTo>
                <a:cubicBezTo>
                  <a:pt x="1778" y="305"/>
                  <a:pt x="1788" y="293"/>
                  <a:pt x="1797" y="289"/>
                </a:cubicBezTo>
                <a:cubicBezTo>
                  <a:pt x="1809" y="283"/>
                  <a:pt x="1824" y="282"/>
                  <a:pt x="1837" y="285"/>
                </a:cubicBezTo>
                <a:cubicBezTo>
                  <a:pt x="1838" y="237"/>
                  <a:pt x="1838" y="237"/>
                  <a:pt x="1838" y="237"/>
                </a:cubicBezTo>
                <a:cubicBezTo>
                  <a:pt x="1835" y="237"/>
                  <a:pt x="1833" y="236"/>
                  <a:pt x="1830" y="236"/>
                </a:cubicBezTo>
                <a:cubicBezTo>
                  <a:pt x="1810" y="236"/>
                  <a:pt x="1787" y="242"/>
                  <a:pt x="1769" y="250"/>
                </a:cubicBezTo>
                <a:moveTo>
                  <a:pt x="1140" y="255"/>
                </a:moveTo>
                <a:cubicBezTo>
                  <a:pt x="1161" y="297"/>
                  <a:pt x="1161" y="297"/>
                  <a:pt x="1161" y="297"/>
                </a:cubicBezTo>
                <a:cubicBezTo>
                  <a:pt x="1202" y="277"/>
                  <a:pt x="1202" y="277"/>
                  <a:pt x="1202" y="277"/>
                </a:cubicBezTo>
                <a:cubicBezTo>
                  <a:pt x="1275" y="428"/>
                  <a:pt x="1275" y="428"/>
                  <a:pt x="1275" y="428"/>
                </a:cubicBezTo>
                <a:cubicBezTo>
                  <a:pt x="1326" y="404"/>
                  <a:pt x="1326" y="404"/>
                  <a:pt x="1326" y="404"/>
                </a:cubicBezTo>
                <a:cubicBezTo>
                  <a:pt x="1253" y="253"/>
                  <a:pt x="1253" y="253"/>
                  <a:pt x="1253" y="253"/>
                </a:cubicBezTo>
                <a:cubicBezTo>
                  <a:pt x="1294" y="233"/>
                  <a:pt x="1294" y="233"/>
                  <a:pt x="1294" y="233"/>
                </a:cubicBezTo>
                <a:cubicBezTo>
                  <a:pt x="1274" y="190"/>
                  <a:pt x="1274" y="190"/>
                  <a:pt x="1274" y="190"/>
                </a:cubicBezTo>
                <a:lnTo>
                  <a:pt x="1140" y="255"/>
                </a:lnTo>
                <a:close/>
                <a:moveTo>
                  <a:pt x="1277" y="189"/>
                </a:moveTo>
                <a:cubicBezTo>
                  <a:pt x="1298" y="231"/>
                  <a:pt x="1298" y="231"/>
                  <a:pt x="1298" y="231"/>
                </a:cubicBezTo>
                <a:cubicBezTo>
                  <a:pt x="1339" y="211"/>
                  <a:pt x="1339" y="211"/>
                  <a:pt x="1339" y="211"/>
                </a:cubicBezTo>
                <a:cubicBezTo>
                  <a:pt x="1412" y="362"/>
                  <a:pt x="1412" y="362"/>
                  <a:pt x="1412" y="362"/>
                </a:cubicBezTo>
                <a:cubicBezTo>
                  <a:pt x="1462" y="338"/>
                  <a:pt x="1462" y="338"/>
                  <a:pt x="1462" y="338"/>
                </a:cubicBezTo>
                <a:cubicBezTo>
                  <a:pt x="1390" y="187"/>
                  <a:pt x="1390" y="187"/>
                  <a:pt x="1390" y="187"/>
                </a:cubicBezTo>
                <a:cubicBezTo>
                  <a:pt x="1431" y="167"/>
                  <a:pt x="1431" y="167"/>
                  <a:pt x="1431" y="167"/>
                </a:cubicBezTo>
                <a:cubicBezTo>
                  <a:pt x="1411" y="124"/>
                  <a:pt x="1411" y="124"/>
                  <a:pt x="1411" y="124"/>
                </a:cubicBezTo>
                <a:lnTo>
                  <a:pt x="1277" y="189"/>
                </a:lnTo>
                <a:close/>
                <a:moveTo>
                  <a:pt x="1429" y="115"/>
                </a:moveTo>
                <a:cubicBezTo>
                  <a:pt x="1522" y="309"/>
                  <a:pt x="1522" y="309"/>
                  <a:pt x="1522" y="309"/>
                </a:cubicBezTo>
                <a:cubicBezTo>
                  <a:pt x="1633" y="256"/>
                  <a:pt x="1633" y="256"/>
                  <a:pt x="1633" y="256"/>
                </a:cubicBezTo>
                <a:cubicBezTo>
                  <a:pt x="1612" y="213"/>
                  <a:pt x="1612" y="213"/>
                  <a:pt x="1612" y="213"/>
                </a:cubicBezTo>
                <a:cubicBezTo>
                  <a:pt x="1552" y="242"/>
                  <a:pt x="1552" y="242"/>
                  <a:pt x="1552" y="242"/>
                </a:cubicBezTo>
                <a:cubicBezTo>
                  <a:pt x="1536" y="209"/>
                  <a:pt x="1536" y="209"/>
                  <a:pt x="1536" y="209"/>
                </a:cubicBezTo>
                <a:cubicBezTo>
                  <a:pt x="1593" y="181"/>
                  <a:pt x="1593" y="181"/>
                  <a:pt x="1593" y="181"/>
                </a:cubicBezTo>
                <a:cubicBezTo>
                  <a:pt x="1572" y="139"/>
                  <a:pt x="1572" y="139"/>
                  <a:pt x="1572" y="139"/>
                </a:cubicBezTo>
                <a:cubicBezTo>
                  <a:pt x="1515" y="166"/>
                  <a:pt x="1515" y="166"/>
                  <a:pt x="1515" y="166"/>
                </a:cubicBezTo>
                <a:cubicBezTo>
                  <a:pt x="1500" y="134"/>
                  <a:pt x="1500" y="134"/>
                  <a:pt x="1500" y="134"/>
                </a:cubicBezTo>
                <a:cubicBezTo>
                  <a:pt x="1560" y="105"/>
                  <a:pt x="1560" y="105"/>
                  <a:pt x="1560" y="105"/>
                </a:cubicBezTo>
                <a:cubicBezTo>
                  <a:pt x="1539" y="62"/>
                  <a:pt x="1539" y="62"/>
                  <a:pt x="1539" y="62"/>
                </a:cubicBezTo>
                <a:lnTo>
                  <a:pt x="1429" y="115"/>
                </a:lnTo>
                <a:close/>
                <a:moveTo>
                  <a:pt x="1639" y="61"/>
                </a:moveTo>
                <a:cubicBezTo>
                  <a:pt x="1644" y="59"/>
                  <a:pt x="1644" y="59"/>
                  <a:pt x="1644" y="59"/>
                </a:cubicBezTo>
                <a:cubicBezTo>
                  <a:pt x="1661" y="51"/>
                  <a:pt x="1680" y="45"/>
                  <a:pt x="1691" y="66"/>
                </a:cubicBezTo>
                <a:cubicBezTo>
                  <a:pt x="1701" y="87"/>
                  <a:pt x="1684" y="99"/>
                  <a:pt x="1667" y="107"/>
                </a:cubicBezTo>
                <a:cubicBezTo>
                  <a:pt x="1662" y="110"/>
                  <a:pt x="1662" y="110"/>
                  <a:pt x="1662" y="110"/>
                </a:cubicBezTo>
                <a:lnTo>
                  <a:pt x="1639" y="61"/>
                </a:lnTo>
                <a:close/>
                <a:moveTo>
                  <a:pt x="1645" y="11"/>
                </a:moveTo>
                <a:cubicBezTo>
                  <a:pt x="1570" y="47"/>
                  <a:pt x="1570" y="47"/>
                  <a:pt x="1570" y="47"/>
                </a:cubicBezTo>
                <a:cubicBezTo>
                  <a:pt x="1664" y="241"/>
                  <a:pt x="1664" y="241"/>
                  <a:pt x="1664" y="241"/>
                </a:cubicBezTo>
                <a:cubicBezTo>
                  <a:pt x="1714" y="217"/>
                  <a:pt x="1714" y="217"/>
                  <a:pt x="1714" y="217"/>
                </a:cubicBezTo>
                <a:cubicBezTo>
                  <a:pt x="1678" y="142"/>
                  <a:pt x="1678" y="142"/>
                  <a:pt x="1678" y="142"/>
                </a:cubicBezTo>
                <a:cubicBezTo>
                  <a:pt x="1679" y="142"/>
                  <a:pt x="1679" y="142"/>
                  <a:pt x="1679" y="142"/>
                </a:cubicBezTo>
                <a:cubicBezTo>
                  <a:pt x="1762" y="193"/>
                  <a:pt x="1762" y="193"/>
                  <a:pt x="1762" y="193"/>
                </a:cubicBezTo>
                <a:cubicBezTo>
                  <a:pt x="1825" y="163"/>
                  <a:pt x="1825" y="163"/>
                  <a:pt x="1825" y="163"/>
                </a:cubicBezTo>
                <a:cubicBezTo>
                  <a:pt x="1726" y="113"/>
                  <a:pt x="1726" y="113"/>
                  <a:pt x="1726" y="113"/>
                </a:cubicBezTo>
                <a:cubicBezTo>
                  <a:pt x="1751" y="95"/>
                  <a:pt x="1755" y="65"/>
                  <a:pt x="1742" y="38"/>
                </a:cubicBezTo>
                <a:cubicBezTo>
                  <a:pt x="1729" y="12"/>
                  <a:pt x="1709" y="0"/>
                  <a:pt x="1686" y="0"/>
                </a:cubicBezTo>
                <a:cubicBezTo>
                  <a:pt x="1673" y="0"/>
                  <a:pt x="1659" y="4"/>
                  <a:pt x="1645" y="11"/>
                </a:cubicBezTo>
              </a:path>
            </a:pathLst>
          </a:custGeom>
          <a:gradFill flip="none" rotWithShape="1">
            <a:gsLst>
              <a:gs pos="0">
                <a:schemeClr val="accent1"/>
              </a:gs>
              <a:gs pos="60000">
                <a:schemeClr val="accent3"/>
              </a:gs>
              <a:gs pos="30000">
                <a:schemeClr val="accent2"/>
              </a:gs>
              <a:gs pos="90000">
                <a:schemeClr val="accent4"/>
              </a:gs>
            </a:gsLst>
            <a:lin ang="198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8259601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4106" y="215900"/>
            <a:ext cx="7007731" cy="5638801"/>
          </a:xfrm>
          <a:prstGeom prst="rect">
            <a:avLst/>
          </a:prstGeom>
        </p:spPr>
      </p:pic>
      <p:sp>
        <p:nvSpPr>
          <p:cNvPr id="119" name="Freeform 26"/>
          <p:cNvSpPr>
            <a:spLocks/>
          </p:cNvSpPr>
          <p:nvPr userDrawn="1"/>
        </p:nvSpPr>
        <p:spPr bwMode="auto">
          <a:xfrm>
            <a:off x="308024" y="758376"/>
            <a:ext cx="5267102" cy="5309049"/>
          </a:xfrm>
          <a:custGeom>
            <a:avLst/>
            <a:gdLst>
              <a:gd name="T0" fmla="*/ 0 w 3319"/>
              <a:gd name="T1" fmla="*/ 271 h 3412"/>
              <a:gd name="T2" fmla="*/ 2907 w 3319"/>
              <a:gd name="T3" fmla="*/ 0 h 3412"/>
              <a:gd name="T4" fmla="*/ 3319 w 3319"/>
              <a:gd name="T5" fmla="*/ 3412 h 3412"/>
              <a:gd name="T6" fmla="*/ 0 w 3319"/>
              <a:gd name="T7" fmla="*/ 3229 h 3412"/>
              <a:gd name="T8" fmla="*/ 0 w 3319"/>
              <a:gd name="T9" fmla="*/ 271 h 3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9" h="3412">
                <a:moveTo>
                  <a:pt x="0" y="271"/>
                </a:moveTo>
                <a:lnTo>
                  <a:pt x="2907" y="0"/>
                </a:lnTo>
                <a:lnTo>
                  <a:pt x="3319" y="3412"/>
                </a:lnTo>
                <a:lnTo>
                  <a:pt x="0" y="3229"/>
                </a:lnTo>
                <a:lnTo>
                  <a:pt x="0" y="271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0000">
                <a:schemeClr val="accent3"/>
              </a:gs>
              <a:gs pos="30000">
                <a:schemeClr val="accent2"/>
              </a:gs>
              <a:gs pos="100000">
                <a:schemeClr val="accent4"/>
              </a:gs>
            </a:gsLst>
            <a:lin ang="20400000" scaled="0"/>
            <a:tileRect/>
          </a:gradFill>
          <a:ln w="222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30"/>
          <p:cNvSpPr>
            <a:spLocks/>
          </p:cNvSpPr>
          <p:nvPr userDrawn="1"/>
        </p:nvSpPr>
        <p:spPr bwMode="auto">
          <a:xfrm>
            <a:off x="1" y="2660"/>
            <a:ext cx="12191999" cy="1380879"/>
          </a:xfrm>
          <a:custGeom>
            <a:avLst/>
            <a:gdLst>
              <a:gd name="T0" fmla="*/ 7752 w 7752"/>
              <a:gd name="T1" fmla="*/ 154 h 878"/>
              <a:gd name="T2" fmla="*/ 0 w 7752"/>
              <a:gd name="T3" fmla="*/ 878 h 878"/>
              <a:gd name="T4" fmla="*/ 0 w 7752"/>
              <a:gd name="T5" fmla="*/ 0 h 878"/>
              <a:gd name="T6" fmla="*/ 7752 w 7752"/>
              <a:gd name="T7" fmla="*/ 0 h 878"/>
              <a:gd name="T8" fmla="*/ 7752 w 7752"/>
              <a:gd name="T9" fmla="*/ 154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52" h="878">
                <a:moveTo>
                  <a:pt x="7752" y="154"/>
                </a:moveTo>
                <a:lnTo>
                  <a:pt x="0" y="878"/>
                </a:lnTo>
                <a:lnTo>
                  <a:pt x="0" y="0"/>
                </a:lnTo>
                <a:lnTo>
                  <a:pt x="7752" y="0"/>
                </a:lnTo>
                <a:lnTo>
                  <a:pt x="7752" y="154"/>
                </a:lnTo>
                <a:close/>
              </a:path>
            </a:pathLst>
          </a:custGeom>
          <a:solidFill>
            <a:schemeClr val="bg1"/>
          </a:solidFill>
          <a:ln w="238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4" y="256852"/>
            <a:ext cx="1581813" cy="548011"/>
          </a:xfrm>
          <a:prstGeom prst="rect">
            <a:avLst/>
          </a:prstGeom>
        </p:spPr>
      </p:pic>
      <p:sp>
        <p:nvSpPr>
          <p:cNvPr id="18" name="Freeform 9"/>
          <p:cNvSpPr>
            <a:spLocks/>
          </p:cNvSpPr>
          <p:nvPr userDrawn="1"/>
        </p:nvSpPr>
        <p:spPr bwMode="auto">
          <a:xfrm>
            <a:off x="411163" y="4954587"/>
            <a:ext cx="11361738" cy="1654175"/>
          </a:xfrm>
          <a:custGeom>
            <a:avLst/>
            <a:gdLst>
              <a:gd name="T0" fmla="*/ 5997 w 7157"/>
              <a:gd name="T1" fmla="*/ 529 h 1042"/>
              <a:gd name="T2" fmla="*/ 0 w 7157"/>
              <a:gd name="T3" fmla="*/ 82 h 1042"/>
              <a:gd name="T4" fmla="*/ 0 w 7157"/>
              <a:gd name="T5" fmla="*/ 1042 h 1042"/>
              <a:gd name="T6" fmla="*/ 7157 w 7157"/>
              <a:gd name="T7" fmla="*/ 1042 h 1042"/>
              <a:gd name="T8" fmla="*/ 7157 w 7157"/>
              <a:gd name="T9" fmla="*/ 0 h 1042"/>
              <a:gd name="T10" fmla="*/ 5997 w 7157"/>
              <a:gd name="T11" fmla="*/ 529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7" h="1042">
                <a:moveTo>
                  <a:pt x="5997" y="529"/>
                </a:moveTo>
                <a:lnTo>
                  <a:pt x="0" y="82"/>
                </a:lnTo>
                <a:lnTo>
                  <a:pt x="0" y="1042"/>
                </a:lnTo>
                <a:lnTo>
                  <a:pt x="7157" y="1042"/>
                </a:lnTo>
                <a:lnTo>
                  <a:pt x="7157" y="0"/>
                </a:lnTo>
                <a:lnTo>
                  <a:pt x="5997" y="529"/>
                </a:ln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106" y="1383538"/>
            <a:ext cx="4515444" cy="1210281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106" y="2610461"/>
            <a:ext cx="4515444" cy="100904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106" y="3635376"/>
            <a:ext cx="45154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92C45D-E375-4E28-848C-AB81C48F5368}" type="datetime3">
              <a:rPr lang="en-US" smtClean="0"/>
              <a:t>15 March 2019</a:t>
            </a:fld>
            <a:endParaRPr lang="en-US" dirty="0"/>
          </a:p>
        </p:txBody>
      </p:sp>
      <p:sp>
        <p:nvSpPr>
          <p:cNvPr id="19" name="Freeform 10"/>
          <p:cNvSpPr>
            <a:spLocks/>
          </p:cNvSpPr>
          <p:nvPr userDrawn="1"/>
        </p:nvSpPr>
        <p:spPr bwMode="auto">
          <a:xfrm>
            <a:off x="20638" y="5056187"/>
            <a:ext cx="390525" cy="1552575"/>
          </a:xfrm>
          <a:custGeom>
            <a:avLst/>
            <a:gdLst>
              <a:gd name="T0" fmla="*/ 0 w 246"/>
              <a:gd name="T1" fmla="*/ 0 h 978"/>
              <a:gd name="T2" fmla="*/ 0 w 246"/>
              <a:gd name="T3" fmla="*/ 978 h 978"/>
              <a:gd name="T4" fmla="*/ 246 w 246"/>
              <a:gd name="T5" fmla="*/ 978 h 978"/>
              <a:gd name="T6" fmla="*/ 246 w 246"/>
              <a:gd name="T7" fmla="*/ 18 h 978"/>
              <a:gd name="T8" fmla="*/ 0 w 246"/>
              <a:gd name="T9" fmla="*/ 0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978">
                <a:moveTo>
                  <a:pt x="0" y="0"/>
                </a:moveTo>
                <a:lnTo>
                  <a:pt x="0" y="978"/>
                </a:lnTo>
                <a:lnTo>
                  <a:pt x="246" y="978"/>
                </a:lnTo>
                <a:lnTo>
                  <a:pt x="246" y="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39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1"/>
          <p:cNvSpPr>
            <a:spLocks/>
          </p:cNvSpPr>
          <p:nvPr userDrawn="1"/>
        </p:nvSpPr>
        <p:spPr bwMode="auto">
          <a:xfrm>
            <a:off x="11772900" y="4776787"/>
            <a:ext cx="393700" cy="1831975"/>
          </a:xfrm>
          <a:custGeom>
            <a:avLst/>
            <a:gdLst>
              <a:gd name="T0" fmla="*/ 0 w 248"/>
              <a:gd name="T1" fmla="*/ 1154 h 1154"/>
              <a:gd name="T2" fmla="*/ 248 w 248"/>
              <a:gd name="T3" fmla="*/ 1154 h 1154"/>
              <a:gd name="T4" fmla="*/ 248 w 248"/>
              <a:gd name="T5" fmla="*/ 0 h 1154"/>
              <a:gd name="T6" fmla="*/ 0 w 248"/>
              <a:gd name="T7" fmla="*/ 112 h 1154"/>
              <a:gd name="T8" fmla="*/ 0 w 248"/>
              <a:gd name="T9" fmla="*/ 1154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1154">
                <a:moveTo>
                  <a:pt x="0" y="1154"/>
                </a:moveTo>
                <a:lnTo>
                  <a:pt x="248" y="1154"/>
                </a:lnTo>
                <a:lnTo>
                  <a:pt x="248" y="0"/>
                </a:lnTo>
                <a:lnTo>
                  <a:pt x="0" y="112"/>
                </a:lnTo>
                <a:lnTo>
                  <a:pt x="0" y="1154"/>
                </a:lnTo>
                <a:close/>
              </a:path>
            </a:pathLst>
          </a:custGeom>
          <a:solidFill>
            <a:schemeClr val="bg1"/>
          </a:solidFill>
          <a:ln w="539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27"/>
          <p:cNvSpPr>
            <a:spLocks noEditPoints="1"/>
          </p:cNvSpPr>
          <p:nvPr userDrawn="1"/>
        </p:nvSpPr>
        <p:spPr bwMode="auto">
          <a:xfrm>
            <a:off x="10558260" y="5481809"/>
            <a:ext cx="1333576" cy="891210"/>
          </a:xfrm>
          <a:custGeom>
            <a:avLst/>
            <a:gdLst>
              <a:gd name="T0" fmla="*/ 135 w 1917"/>
              <a:gd name="T1" fmla="*/ 1281 h 1281"/>
              <a:gd name="T2" fmla="*/ 133 w 1917"/>
              <a:gd name="T3" fmla="*/ 1043 h 1281"/>
              <a:gd name="T4" fmla="*/ 343 w 1917"/>
              <a:gd name="T5" fmla="*/ 1060 h 1281"/>
              <a:gd name="T6" fmla="*/ 240 w 1917"/>
              <a:gd name="T7" fmla="*/ 986 h 1281"/>
              <a:gd name="T8" fmla="*/ 295 w 1917"/>
              <a:gd name="T9" fmla="*/ 974 h 1281"/>
              <a:gd name="T10" fmla="*/ 432 w 1917"/>
              <a:gd name="T11" fmla="*/ 902 h 1281"/>
              <a:gd name="T12" fmla="*/ 456 w 1917"/>
              <a:gd name="T13" fmla="*/ 992 h 1281"/>
              <a:gd name="T14" fmla="*/ 567 w 1917"/>
              <a:gd name="T15" fmla="*/ 938 h 1281"/>
              <a:gd name="T16" fmla="*/ 563 w 1917"/>
              <a:gd name="T17" fmla="*/ 838 h 1281"/>
              <a:gd name="T18" fmla="*/ 811 w 1917"/>
              <a:gd name="T19" fmla="*/ 834 h 1281"/>
              <a:gd name="T20" fmla="*/ 708 w 1917"/>
              <a:gd name="T21" fmla="*/ 761 h 1281"/>
              <a:gd name="T22" fmla="*/ 763 w 1917"/>
              <a:gd name="T23" fmla="*/ 748 h 1281"/>
              <a:gd name="T24" fmla="*/ 962 w 1917"/>
              <a:gd name="T25" fmla="*/ 723 h 1281"/>
              <a:gd name="T26" fmla="*/ 917 w 1917"/>
              <a:gd name="T27" fmla="*/ 668 h 1281"/>
              <a:gd name="T28" fmla="*/ 950 w 1917"/>
              <a:gd name="T29" fmla="*/ 799 h 1281"/>
              <a:gd name="T30" fmla="*/ 997 w 1917"/>
              <a:gd name="T31" fmla="*/ 770 h 1281"/>
              <a:gd name="T32" fmla="*/ 1086 w 1917"/>
              <a:gd name="T33" fmla="*/ 634 h 1281"/>
              <a:gd name="T34" fmla="*/ 1109 w 1917"/>
              <a:gd name="T35" fmla="*/ 682 h 1281"/>
              <a:gd name="T36" fmla="*/ 1110 w 1917"/>
              <a:gd name="T37" fmla="*/ 813 h 1281"/>
              <a:gd name="T38" fmla="*/ 1209 w 1917"/>
              <a:gd name="T39" fmla="*/ 766 h 1281"/>
              <a:gd name="T40" fmla="*/ 1133 w 1917"/>
              <a:gd name="T41" fmla="*/ 573 h 1281"/>
              <a:gd name="T42" fmla="*/ 1389 w 1917"/>
              <a:gd name="T43" fmla="*/ 555 h 1281"/>
              <a:gd name="T44" fmla="*/ 1286 w 1917"/>
              <a:gd name="T45" fmla="*/ 482 h 1281"/>
              <a:gd name="T46" fmla="*/ 1341 w 1917"/>
              <a:gd name="T47" fmla="*/ 469 h 1281"/>
              <a:gd name="T48" fmla="*/ 1002 w 1917"/>
              <a:gd name="T49" fmla="*/ 488 h 1281"/>
              <a:gd name="T50" fmla="*/ 909 w 1917"/>
              <a:gd name="T51" fmla="*/ 414 h 1281"/>
              <a:gd name="T52" fmla="*/ 927 w 1917"/>
              <a:gd name="T53" fmla="*/ 452 h 1281"/>
              <a:gd name="T54" fmla="*/ 933 w 1917"/>
              <a:gd name="T55" fmla="*/ 593 h 1281"/>
              <a:gd name="T56" fmla="*/ 991 w 1917"/>
              <a:gd name="T57" fmla="*/ 437 h 1281"/>
              <a:gd name="T58" fmla="*/ 1641 w 1917"/>
              <a:gd name="T59" fmla="*/ 318 h 1281"/>
              <a:gd name="T60" fmla="*/ 1526 w 1917"/>
              <a:gd name="T61" fmla="*/ 374 h 1281"/>
              <a:gd name="T62" fmla="*/ 1399 w 1917"/>
              <a:gd name="T63" fmla="*/ 435 h 1281"/>
              <a:gd name="T64" fmla="*/ 1586 w 1917"/>
              <a:gd name="T65" fmla="*/ 445 h 1281"/>
              <a:gd name="T66" fmla="*/ 1641 w 1917"/>
              <a:gd name="T67" fmla="*/ 318 h 1281"/>
              <a:gd name="T68" fmla="*/ 1197 w 1917"/>
              <a:gd name="T69" fmla="*/ 414 h 1281"/>
              <a:gd name="T70" fmla="*/ 1157 w 1917"/>
              <a:gd name="T71" fmla="*/ 339 h 1281"/>
              <a:gd name="T72" fmla="*/ 1124 w 1917"/>
              <a:gd name="T73" fmla="*/ 263 h 1281"/>
              <a:gd name="T74" fmla="*/ 1813 w 1917"/>
              <a:gd name="T75" fmla="*/ 377 h 1281"/>
              <a:gd name="T76" fmla="*/ 1783 w 1917"/>
              <a:gd name="T77" fmla="*/ 468 h 1281"/>
              <a:gd name="T78" fmla="*/ 1829 w 1917"/>
              <a:gd name="T79" fmla="*/ 321 h 1281"/>
              <a:gd name="T80" fmla="*/ 1837 w 1917"/>
              <a:gd name="T81" fmla="*/ 285 h 1281"/>
              <a:gd name="T82" fmla="*/ 1140 w 1917"/>
              <a:gd name="T83" fmla="*/ 255 h 1281"/>
              <a:gd name="T84" fmla="*/ 1326 w 1917"/>
              <a:gd name="T85" fmla="*/ 404 h 1281"/>
              <a:gd name="T86" fmla="*/ 1140 w 1917"/>
              <a:gd name="T87" fmla="*/ 255 h 1281"/>
              <a:gd name="T88" fmla="*/ 1412 w 1917"/>
              <a:gd name="T89" fmla="*/ 362 h 1281"/>
              <a:gd name="T90" fmla="*/ 1411 w 1917"/>
              <a:gd name="T91" fmla="*/ 124 h 1281"/>
              <a:gd name="T92" fmla="*/ 1633 w 1917"/>
              <a:gd name="T93" fmla="*/ 256 h 1281"/>
              <a:gd name="T94" fmla="*/ 1593 w 1917"/>
              <a:gd name="T95" fmla="*/ 181 h 1281"/>
              <a:gd name="T96" fmla="*/ 1560 w 1917"/>
              <a:gd name="T97" fmla="*/ 105 h 1281"/>
              <a:gd name="T98" fmla="*/ 1644 w 1917"/>
              <a:gd name="T99" fmla="*/ 59 h 1281"/>
              <a:gd name="T100" fmla="*/ 1639 w 1917"/>
              <a:gd name="T101" fmla="*/ 61 h 1281"/>
              <a:gd name="T102" fmla="*/ 1714 w 1917"/>
              <a:gd name="T103" fmla="*/ 217 h 1281"/>
              <a:gd name="T104" fmla="*/ 1825 w 1917"/>
              <a:gd name="T105" fmla="*/ 163 h 1281"/>
              <a:gd name="T106" fmla="*/ 1645 w 1917"/>
              <a:gd name="T107" fmla="*/ 11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17" h="1281">
                <a:moveTo>
                  <a:pt x="0" y="1107"/>
                </a:moveTo>
                <a:cubicBezTo>
                  <a:pt x="20" y="1150"/>
                  <a:pt x="20" y="1150"/>
                  <a:pt x="20" y="1150"/>
                </a:cubicBezTo>
                <a:cubicBezTo>
                  <a:pt x="62" y="1130"/>
                  <a:pt x="62" y="1130"/>
                  <a:pt x="62" y="1130"/>
                </a:cubicBezTo>
                <a:cubicBezTo>
                  <a:pt x="135" y="1281"/>
                  <a:pt x="135" y="1281"/>
                  <a:pt x="135" y="1281"/>
                </a:cubicBezTo>
                <a:cubicBezTo>
                  <a:pt x="185" y="1256"/>
                  <a:pt x="185" y="1256"/>
                  <a:pt x="185" y="1256"/>
                </a:cubicBezTo>
                <a:cubicBezTo>
                  <a:pt x="112" y="1105"/>
                  <a:pt x="112" y="1105"/>
                  <a:pt x="112" y="1105"/>
                </a:cubicBezTo>
                <a:cubicBezTo>
                  <a:pt x="154" y="1085"/>
                  <a:pt x="154" y="1085"/>
                  <a:pt x="154" y="1085"/>
                </a:cubicBezTo>
                <a:cubicBezTo>
                  <a:pt x="133" y="1043"/>
                  <a:pt x="133" y="1043"/>
                  <a:pt x="133" y="1043"/>
                </a:cubicBezTo>
                <a:lnTo>
                  <a:pt x="0" y="1107"/>
                </a:lnTo>
                <a:close/>
                <a:moveTo>
                  <a:pt x="233" y="1113"/>
                </a:moveTo>
                <a:cubicBezTo>
                  <a:pt x="220" y="1086"/>
                  <a:pt x="233" y="1050"/>
                  <a:pt x="263" y="1035"/>
                </a:cubicBezTo>
                <a:cubicBezTo>
                  <a:pt x="293" y="1021"/>
                  <a:pt x="330" y="1033"/>
                  <a:pt x="343" y="1060"/>
                </a:cubicBezTo>
                <a:cubicBezTo>
                  <a:pt x="359" y="1093"/>
                  <a:pt x="346" y="1130"/>
                  <a:pt x="316" y="1144"/>
                </a:cubicBezTo>
                <a:cubicBezTo>
                  <a:pt x="308" y="1148"/>
                  <a:pt x="299" y="1150"/>
                  <a:pt x="290" y="1150"/>
                </a:cubicBezTo>
                <a:cubicBezTo>
                  <a:pt x="267" y="1150"/>
                  <a:pt x="245" y="1137"/>
                  <a:pt x="233" y="1113"/>
                </a:cubicBezTo>
                <a:moveTo>
                  <a:pt x="240" y="986"/>
                </a:moveTo>
                <a:cubicBezTo>
                  <a:pt x="184" y="1013"/>
                  <a:pt x="152" y="1079"/>
                  <a:pt x="181" y="1138"/>
                </a:cubicBezTo>
                <a:cubicBezTo>
                  <a:pt x="211" y="1201"/>
                  <a:pt x="277" y="1223"/>
                  <a:pt x="339" y="1193"/>
                </a:cubicBezTo>
                <a:cubicBezTo>
                  <a:pt x="402" y="1163"/>
                  <a:pt x="425" y="1097"/>
                  <a:pt x="395" y="1034"/>
                </a:cubicBezTo>
                <a:cubicBezTo>
                  <a:pt x="376" y="994"/>
                  <a:pt x="336" y="974"/>
                  <a:pt x="295" y="974"/>
                </a:cubicBezTo>
                <a:cubicBezTo>
                  <a:pt x="276" y="974"/>
                  <a:pt x="257" y="978"/>
                  <a:pt x="240" y="986"/>
                </a:cubicBezTo>
                <a:moveTo>
                  <a:pt x="513" y="863"/>
                </a:moveTo>
                <a:cubicBezTo>
                  <a:pt x="522" y="986"/>
                  <a:pt x="522" y="986"/>
                  <a:pt x="522" y="986"/>
                </a:cubicBezTo>
                <a:cubicBezTo>
                  <a:pt x="432" y="902"/>
                  <a:pt x="432" y="902"/>
                  <a:pt x="432" y="902"/>
                </a:cubicBezTo>
                <a:cubicBezTo>
                  <a:pt x="383" y="926"/>
                  <a:pt x="383" y="926"/>
                  <a:pt x="383" y="926"/>
                </a:cubicBezTo>
                <a:cubicBezTo>
                  <a:pt x="443" y="1135"/>
                  <a:pt x="443" y="1135"/>
                  <a:pt x="443" y="1135"/>
                </a:cubicBezTo>
                <a:cubicBezTo>
                  <a:pt x="493" y="1111"/>
                  <a:pt x="493" y="1111"/>
                  <a:pt x="493" y="1111"/>
                </a:cubicBezTo>
                <a:cubicBezTo>
                  <a:pt x="456" y="992"/>
                  <a:pt x="456" y="992"/>
                  <a:pt x="456" y="992"/>
                </a:cubicBezTo>
                <a:cubicBezTo>
                  <a:pt x="456" y="991"/>
                  <a:pt x="456" y="991"/>
                  <a:pt x="456" y="991"/>
                </a:cubicBezTo>
                <a:cubicBezTo>
                  <a:pt x="555" y="1081"/>
                  <a:pt x="555" y="1081"/>
                  <a:pt x="555" y="1081"/>
                </a:cubicBezTo>
                <a:cubicBezTo>
                  <a:pt x="575" y="1072"/>
                  <a:pt x="575" y="1072"/>
                  <a:pt x="575" y="1072"/>
                </a:cubicBezTo>
                <a:cubicBezTo>
                  <a:pt x="567" y="938"/>
                  <a:pt x="567" y="938"/>
                  <a:pt x="567" y="938"/>
                </a:cubicBezTo>
                <a:cubicBezTo>
                  <a:pt x="568" y="938"/>
                  <a:pt x="568" y="938"/>
                  <a:pt x="568" y="938"/>
                </a:cubicBezTo>
                <a:cubicBezTo>
                  <a:pt x="636" y="1042"/>
                  <a:pt x="636" y="1042"/>
                  <a:pt x="636" y="1042"/>
                </a:cubicBezTo>
                <a:cubicBezTo>
                  <a:pt x="686" y="1018"/>
                  <a:pt x="686" y="1018"/>
                  <a:pt x="686" y="1018"/>
                </a:cubicBezTo>
                <a:cubicBezTo>
                  <a:pt x="563" y="838"/>
                  <a:pt x="563" y="838"/>
                  <a:pt x="563" y="838"/>
                </a:cubicBezTo>
                <a:lnTo>
                  <a:pt x="513" y="863"/>
                </a:lnTo>
                <a:close/>
                <a:moveTo>
                  <a:pt x="702" y="887"/>
                </a:moveTo>
                <a:cubicBezTo>
                  <a:pt x="689" y="860"/>
                  <a:pt x="702" y="824"/>
                  <a:pt x="732" y="809"/>
                </a:cubicBezTo>
                <a:cubicBezTo>
                  <a:pt x="762" y="795"/>
                  <a:pt x="798" y="807"/>
                  <a:pt x="811" y="834"/>
                </a:cubicBezTo>
                <a:cubicBezTo>
                  <a:pt x="827" y="868"/>
                  <a:pt x="814" y="904"/>
                  <a:pt x="784" y="918"/>
                </a:cubicBezTo>
                <a:cubicBezTo>
                  <a:pt x="776" y="922"/>
                  <a:pt x="767" y="924"/>
                  <a:pt x="758" y="924"/>
                </a:cubicBezTo>
                <a:cubicBezTo>
                  <a:pt x="736" y="924"/>
                  <a:pt x="713" y="911"/>
                  <a:pt x="702" y="887"/>
                </a:cubicBezTo>
                <a:moveTo>
                  <a:pt x="708" y="761"/>
                </a:moveTo>
                <a:cubicBezTo>
                  <a:pt x="652" y="788"/>
                  <a:pt x="621" y="853"/>
                  <a:pt x="649" y="912"/>
                </a:cubicBezTo>
                <a:cubicBezTo>
                  <a:pt x="679" y="975"/>
                  <a:pt x="746" y="997"/>
                  <a:pt x="808" y="967"/>
                </a:cubicBezTo>
                <a:cubicBezTo>
                  <a:pt x="870" y="937"/>
                  <a:pt x="894" y="871"/>
                  <a:pt x="863" y="809"/>
                </a:cubicBezTo>
                <a:cubicBezTo>
                  <a:pt x="844" y="768"/>
                  <a:pt x="804" y="748"/>
                  <a:pt x="763" y="748"/>
                </a:cubicBezTo>
                <a:cubicBezTo>
                  <a:pt x="745" y="748"/>
                  <a:pt x="726" y="752"/>
                  <a:pt x="708" y="761"/>
                </a:cubicBezTo>
                <a:moveTo>
                  <a:pt x="911" y="718"/>
                </a:moveTo>
                <a:cubicBezTo>
                  <a:pt x="916" y="716"/>
                  <a:pt x="916" y="716"/>
                  <a:pt x="916" y="716"/>
                </a:cubicBezTo>
                <a:cubicBezTo>
                  <a:pt x="932" y="708"/>
                  <a:pt x="952" y="702"/>
                  <a:pt x="962" y="723"/>
                </a:cubicBezTo>
                <a:cubicBezTo>
                  <a:pt x="972" y="744"/>
                  <a:pt x="955" y="756"/>
                  <a:pt x="939" y="764"/>
                </a:cubicBezTo>
                <a:cubicBezTo>
                  <a:pt x="934" y="767"/>
                  <a:pt x="934" y="767"/>
                  <a:pt x="934" y="767"/>
                </a:cubicBezTo>
                <a:lnTo>
                  <a:pt x="911" y="718"/>
                </a:lnTo>
                <a:close/>
                <a:moveTo>
                  <a:pt x="917" y="668"/>
                </a:moveTo>
                <a:cubicBezTo>
                  <a:pt x="842" y="704"/>
                  <a:pt x="842" y="704"/>
                  <a:pt x="842" y="704"/>
                </a:cubicBezTo>
                <a:cubicBezTo>
                  <a:pt x="935" y="898"/>
                  <a:pt x="935" y="898"/>
                  <a:pt x="935" y="898"/>
                </a:cubicBezTo>
                <a:cubicBezTo>
                  <a:pt x="986" y="873"/>
                  <a:pt x="986" y="873"/>
                  <a:pt x="986" y="873"/>
                </a:cubicBezTo>
                <a:cubicBezTo>
                  <a:pt x="950" y="799"/>
                  <a:pt x="950" y="799"/>
                  <a:pt x="950" y="799"/>
                </a:cubicBezTo>
                <a:cubicBezTo>
                  <a:pt x="950" y="799"/>
                  <a:pt x="950" y="799"/>
                  <a:pt x="950" y="799"/>
                </a:cubicBezTo>
                <a:cubicBezTo>
                  <a:pt x="1034" y="850"/>
                  <a:pt x="1034" y="850"/>
                  <a:pt x="1034" y="850"/>
                </a:cubicBezTo>
                <a:cubicBezTo>
                  <a:pt x="1096" y="820"/>
                  <a:pt x="1096" y="820"/>
                  <a:pt x="1096" y="820"/>
                </a:cubicBezTo>
                <a:cubicBezTo>
                  <a:pt x="997" y="770"/>
                  <a:pt x="997" y="770"/>
                  <a:pt x="997" y="770"/>
                </a:cubicBezTo>
                <a:cubicBezTo>
                  <a:pt x="1022" y="752"/>
                  <a:pt x="1026" y="722"/>
                  <a:pt x="1013" y="695"/>
                </a:cubicBezTo>
                <a:cubicBezTo>
                  <a:pt x="1001" y="669"/>
                  <a:pt x="981" y="657"/>
                  <a:pt x="958" y="657"/>
                </a:cubicBezTo>
                <a:cubicBezTo>
                  <a:pt x="945" y="657"/>
                  <a:pt x="931" y="661"/>
                  <a:pt x="917" y="668"/>
                </a:cubicBezTo>
                <a:moveTo>
                  <a:pt x="1086" y="634"/>
                </a:moveTo>
                <a:cubicBezTo>
                  <a:pt x="1090" y="632"/>
                  <a:pt x="1090" y="632"/>
                  <a:pt x="1090" y="632"/>
                </a:cubicBezTo>
                <a:cubicBezTo>
                  <a:pt x="1107" y="624"/>
                  <a:pt x="1127" y="618"/>
                  <a:pt x="1137" y="639"/>
                </a:cubicBezTo>
                <a:cubicBezTo>
                  <a:pt x="1147" y="660"/>
                  <a:pt x="1130" y="672"/>
                  <a:pt x="1114" y="680"/>
                </a:cubicBezTo>
                <a:cubicBezTo>
                  <a:pt x="1109" y="682"/>
                  <a:pt x="1109" y="682"/>
                  <a:pt x="1109" y="682"/>
                </a:cubicBezTo>
                <a:lnTo>
                  <a:pt x="1086" y="634"/>
                </a:lnTo>
                <a:close/>
                <a:moveTo>
                  <a:pt x="1092" y="583"/>
                </a:moveTo>
                <a:cubicBezTo>
                  <a:pt x="1017" y="620"/>
                  <a:pt x="1017" y="620"/>
                  <a:pt x="1017" y="620"/>
                </a:cubicBezTo>
                <a:cubicBezTo>
                  <a:pt x="1110" y="813"/>
                  <a:pt x="1110" y="813"/>
                  <a:pt x="1110" y="813"/>
                </a:cubicBezTo>
                <a:cubicBezTo>
                  <a:pt x="1160" y="789"/>
                  <a:pt x="1160" y="789"/>
                  <a:pt x="1160" y="789"/>
                </a:cubicBezTo>
                <a:cubicBezTo>
                  <a:pt x="1124" y="715"/>
                  <a:pt x="1124" y="715"/>
                  <a:pt x="1124" y="715"/>
                </a:cubicBezTo>
                <a:cubicBezTo>
                  <a:pt x="1125" y="714"/>
                  <a:pt x="1125" y="714"/>
                  <a:pt x="1125" y="714"/>
                </a:cubicBezTo>
                <a:cubicBezTo>
                  <a:pt x="1209" y="766"/>
                  <a:pt x="1209" y="766"/>
                  <a:pt x="1209" y="766"/>
                </a:cubicBezTo>
                <a:cubicBezTo>
                  <a:pt x="1271" y="736"/>
                  <a:pt x="1271" y="736"/>
                  <a:pt x="1271" y="736"/>
                </a:cubicBezTo>
                <a:cubicBezTo>
                  <a:pt x="1172" y="686"/>
                  <a:pt x="1172" y="686"/>
                  <a:pt x="1172" y="686"/>
                </a:cubicBezTo>
                <a:cubicBezTo>
                  <a:pt x="1197" y="668"/>
                  <a:pt x="1201" y="637"/>
                  <a:pt x="1188" y="611"/>
                </a:cubicBezTo>
                <a:cubicBezTo>
                  <a:pt x="1175" y="584"/>
                  <a:pt x="1155" y="573"/>
                  <a:pt x="1133" y="573"/>
                </a:cubicBezTo>
                <a:cubicBezTo>
                  <a:pt x="1120" y="573"/>
                  <a:pt x="1106" y="577"/>
                  <a:pt x="1092" y="583"/>
                </a:cubicBezTo>
                <a:moveTo>
                  <a:pt x="1279" y="608"/>
                </a:moveTo>
                <a:cubicBezTo>
                  <a:pt x="1266" y="582"/>
                  <a:pt x="1279" y="545"/>
                  <a:pt x="1309" y="531"/>
                </a:cubicBezTo>
                <a:cubicBezTo>
                  <a:pt x="1339" y="516"/>
                  <a:pt x="1376" y="529"/>
                  <a:pt x="1389" y="555"/>
                </a:cubicBezTo>
                <a:cubicBezTo>
                  <a:pt x="1405" y="589"/>
                  <a:pt x="1392" y="625"/>
                  <a:pt x="1362" y="640"/>
                </a:cubicBezTo>
                <a:cubicBezTo>
                  <a:pt x="1353" y="644"/>
                  <a:pt x="1345" y="646"/>
                  <a:pt x="1336" y="646"/>
                </a:cubicBezTo>
                <a:cubicBezTo>
                  <a:pt x="1313" y="646"/>
                  <a:pt x="1291" y="632"/>
                  <a:pt x="1279" y="608"/>
                </a:cubicBezTo>
                <a:moveTo>
                  <a:pt x="1286" y="482"/>
                </a:moveTo>
                <a:cubicBezTo>
                  <a:pt x="1230" y="509"/>
                  <a:pt x="1198" y="575"/>
                  <a:pt x="1227" y="633"/>
                </a:cubicBezTo>
                <a:cubicBezTo>
                  <a:pt x="1257" y="696"/>
                  <a:pt x="1323" y="718"/>
                  <a:pt x="1385" y="689"/>
                </a:cubicBezTo>
                <a:cubicBezTo>
                  <a:pt x="1447" y="658"/>
                  <a:pt x="1471" y="593"/>
                  <a:pt x="1441" y="530"/>
                </a:cubicBezTo>
                <a:cubicBezTo>
                  <a:pt x="1421" y="490"/>
                  <a:pt x="1382" y="469"/>
                  <a:pt x="1341" y="469"/>
                </a:cubicBezTo>
                <a:cubicBezTo>
                  <a:pt x="1322" y="469"/>
                  <a:pt x="1303" y="474"/>
                  <a:pt x="1286" y="482"/>
                </a:cubicBezTo>
                <a:moveTo>
                  <a:pt x="945" y="489"/>
                </a:moveTo>
                <a:cubicBezTo>
                  <a:pt x="950" y="486"/>
                  <a:pt x="950" y="486"/>
                  <a:pt x="950" y="486"/>
                </a:cubicBezTo>
                <a:cubicBezTo>
                  <a:pt x="966" y="479"/>
                  <a:pt x="990" y="464"/>
                  <a:pt x="1002" y="488"/>
                </a:cubicBezTo>
                <a:cubicBezTo>
                  <a:pt x="1012" y="509"/>
                  <a:pt x="986" y="520"/>
                  <a:pt x="971" y="528"/>
                </a:cubicBezTo>
                <a:cubicBezTo>
                  <a:pt x="965" y="531"/>
                  <a:pt x="965" y="531"/>
                  <a:pt x="965" y="531"/>
                </a:cubicBezTo>
                <a:lnTo>
                  <a:pt x="945" y="489"/>
                </a:lnTo>
                <a:close/>
                <a:moveTo>
                  <a:pt x="909" y="414"/>
                </a:moveTo>
                <a:cubicBezTo>
                  <a:pt x="912" y="412"/>
                  <a:pt x="912" y="412"/>
                  <a:pt x="912" y="412"/>
                </a:cubicBezTo>
                <a:cubicBezTo>
                  <a:pt x="926" y="406"/>
                  <a:pt x="942" y="399"/>
                  <a:pt x="951" y="417"/>
                </a:cubicBezTo>
                <a:cubicBezTo>
                  <a:pt x="959" y="433"/>
                  <a:pt x="946" y="442"/>
                  <a:pt x="932" y="449"/>
                </a:cubicBezTo>
                <a:cubicBezTo>
                  <a:pt x="927" y="452"/>
                  <a:pt x="927" y="452"/>
                  <a:pt x="927" y="452"/>
                </a:cubicBezTo>
                <a:lnTo>
                  <a:pt x="909" y="414"/>
                </a:lnTo>
                <a:close/>
                <a:moveTo>
                  <a:pt x="912" y="365"/>
                </a:moveTo>
                <a:cubicBezTo>
                  <a:pt x="840" y="400"/>
                  <a:pt x="840" y="400"/>
                  <a:pt x="840" y="400"/>
                </a:cubicBezTo>
                <a:cubicBezTo>
                  <a:pt x="933" y="593"/>
                  <a:pt x="933" y="593"/>
                  <a:pt x="933" y="593"/>
                </a:cubicBezTo>
                <a:cubicBezTo>
                  <a:pt x="1011" y="556"/>
                  <a:pt x="1011" y="556"/>
                  <a:pt x="1011" y="556"/>
                </a:cubicBezTo>
                <a:cubicBezTo>
                  <a:pt x="1046" y="539"/>
                  <a:pt x="1075" y="509"/>
                  <a:pt x="1055" y="468"/>
                </a:cubicBezTo>
                <a:cubicBezTo>
                  <a:pt x="1042" y="441"/>
                  <a:pt x="1021" y="428"/>
                  <a:pt x="992" y="438"/>
                </a:cubicBezTo>
                <a:cubicBezTo>
                  <a:pt x="991" y="437"/>
                  <a:pt x="991" y="437"/>
                  <a:pt x="991" y="437"/>
                </a:cubicBezTo>
                <a:cubicBezTo>
                  <a:pt x="1003" y="422"/>
                  <a:pt x="1002" y="405"/>
                  <a:pt x="994" y="388"/>
                </a:cubicBezTo>
                <a:cubicBezTo>
                  <a:pt x="982" y="365"/>
                  <a:pt x="967" y="355"/>
                  <a:pt x="948" y="355"/>
                </a:cubicBezTo>
                <a:cubicBezTo>
                  <a:pt x="937" y="355"/>
                  <a:pt x="925" y="359"/>
                  <a:pt x="912" y="365"/>
                </a:cubicBezTo>
                <a:moveTo>
                  <a:pt x="1641" y="318"/>
                </a:moveTo>
                <a:cubicBezTo>
                  <a:pt x="1665" y="461"/>
                  <a:pt x="1665" y="461"/>
                  <a:pt x="1665" y="461"/>
                </a:cubicBezTo>
                <a:cubicBezTo>
                  <a:pt x="1665" y="461"/>
                  <a:pt x="1665" y="461"/>
                  <a:pt x="1665" y="461"/>
                </a:cubicBezTo>
                <a:cubicBezTo>
                  <a:pt x="1566" y="354"/>
                  <a:pt x="1566" y="354"/>
                  <a:pt x="1566" y="354"/>
                </a:cubicBezTo>
                <a:cubicBezTo>
                  <a:pt x="1526" y="374"/>
                  <a:pt x="1526" y="374"/>
                  <a:pt x="1526" y="374"/>
                </a:cubicBezTo>
                <a:cubicBezTo>
                  <a:pt x="1546" y="519"/>
                  <a:pt x="1546" y="519"/>
                  <a:pt x="1546" y="519"/>
                </a:cubicBezTo>
                <a:cubicBezTo>
                  <a:pt x="1545" y="519"/>
                  <a:pt x="1545" y="519"/>
                  <a:pt x="1545" y="519"/>
                </a:cubicBezTo>
                <a:cubicBezTo>
                  <a:pt x="1451" y="410"/>
                  <a:pt x="1451" y="410"/>
                  <a:pt x="1451" y="410"/>
                </a:cubicBezTo>
                <a:cubicBezTo>
                  <a:pt x="1399" y="435"/>
                  <a:pt x="1399" y="435"/>
                  <a:pt x="1399" y="435"/>
                </a:cubicBezTo>
                <a:cubicBezTo>
                  <a:pt x="1550" y="601"/>
                  <a:pt x="1550" y="601"/>
                  <a:pt x="1550" y="601"/>
                </a:cubicBezTo>
                <a:cubicBezTo>
                  <a:pt x="1601" y="576"/>
                  <a:pt x="1601" y="576"/>
                  <a:pt x="1601" y="576"/>
                </a:cubicBezTo>
                <a:cubicBezTo>
                  <a:pt x="1585" y="446"/>
                  <a:pt x="1585" y="446"/>
                  <a:pt x="1585" y="446"/>
                </a:cubicBezTo>
                <a:cubicBezTo>
                  <a:pt x="1586" y="445"/>
                  <a:pt x="1586" y="445"/>
                  <a:pt x="1586" y="445"/>
                </a:cubicBezTo>
                <a:cubicBezTo>
                  <a:pt x="1674" y="541"/>
                  <a:pt x="1674" y="541"/>
                  <a:pt x="1674" y="541"/>
                </a:cubicBezTo>
                <a:cubicBezTo>
                  <a:pt x="1725" y="517"/>
                  <a:pt x="1725" y="517"/>
                  <a:pt x="1725" y="517"/>
                </a:cubicBezTo>
                <a:cubicBezTo>
                  <a:pt x="1694" y="293"/>
                  <a:pt x="1694" y="293"/>
                  <a:pt x="1694" y="293"/>
                </a:cubicBezTo>
                <a:lnTo>
                  <a:pt x="1641" y="318"/>
                </a:lnTo>
                <a:close/>
                <a:moveTo>
                  <a:pt x="1014" y="316"/>
                </a:moveTo>
                <a:cubicBezTo>
                  <a:pt x="1107" y="510"/>
                  <a:pt x="1107" y="510"/>
                  <a:pt x="1107" y="510"/>
                </a:cubicBezTo>
                <a:cubicBezTo>
                  <a:pt x="1217" y="456"/>
                  <a:pt x="1217" y="456"/>
                  <a:pt x="1217" y="456"/>
                </a:cubicBezTo>
                <a:cubicBezTo>
                  <a:pt x="1197" y="414"/>
                  <a:pt x="1197" y="414"/>
                  <a:pt x="1197" y="414"/>
                </a:cubicBezTo>
                <a:cubicBezTo>
                  <a:pt x="1137" y="443"/>
                  <a:pt x="1137" y="443"/>
                  <a:pt x="1137" y="443"/>
                </a:cubicBezTo>
                <a:cubicBezTo>
                  <a:pt x="1121" y="409"/>
                  <a:pt x="1121" y="409"/>
                  <a:pt x="1121" y="409"/>
                </a:cubicBezTo>
                <a:cubicBezTo>
                  <a:pt x="1178" y="382"/>
                  <a:pt x="1178" y="382"/>
                  <a:pt x="1178" y="382"/>
                </a:cubicBezTo>
                <a:cubicBezTo>
                  <a:pt x="1157" y="339"/>
                  <a:pt x="1157" y="339"/>
                  <a:pt x="1157" y="339"/>
                </a:cubicBezTo>
                <a:cubicBezTo>
                  <a:pt x="1100" y="367"/>
                  <a:pt x="1100" y="367"/>
                  <a:pt x="1100" y="367"/>
                </a:cubicBezTo>
                <a:cubicBezTo>
                  <a:pt x="1085" y="334"/>
                  <a:pt x="1085" y="334"/>
                  <a:pt x="1085" y="334"/>
                </a:cubicBezTo>
                <a:cubicBezTo>
                  <a:pt x="1144" y="305"/>
                  <a:pt x="1144" y="305"/>
                  <a:pt x="1144" y="305"/>
                </a:cubicBezTo>
                <a:cubicBezTo>
                  <a:pt x="1124" y="263"/>
                  <a:pt x="1124" y="263"/>
                  <a:pt x="1124" y="263"/>
                </a:cubicBezTo>
                <a:lnTo>
                  <a:pt x="1014" y="316"/>
                </a:lnTo>
                <a:close/>
                <a:moveTo>
                  <a:pt x="1769" y="250"/>
                </a:moveTo>
                <a:cubicBezTo>
                  <a:pt x="1731" y="269"/>
                  <a:pt x="1715" y="308"/>
                  <a:pt x="1734" y="347"/>
                </a:cubicBezTo>
                <a:cubicBezTo>
                  <a:pt x="1752" y="385"/>
                  <a:pt x="1777" y="383"/>
                  <a:pt x="1813" y="377"/>
                </a:cubicBezTo>
                <a:cubicBezTo>
                  <a:pt x="1825" y="375"/>
                  <a:pt x="1847" y="370"/>
                  <a:pt x="1854" y="384"/>
                </a:cubicBezTo>
                <a:cubicBezTo>
                  <a:pt x="1861" y="398"/>
                  <a:pt x="1851" y="410"/>
                  <a:pt x="1839" y="415"/>
                </a:cubicBezTo>
                <a:cubicBezTo>
                  <a:pt x="1822" y="424"/>
                  <a:pt x="1803" y="422"/>
                  <a:pt x="1785" y="417"/>
                </a:cubicBezTo>
                <a:cubicBezTo>
                  <a:pt x="1783" y="468"/>
                  <a:pt x="1783" y="468"/>
                  <a:pt x="1783" y="468"/>
                </a:cubicBezTo>
                <a:cubicBezTo>
                  <a:pt x="1809" y="472"/>
                  <a:pt x="1837" y="469"/>
                  <a:pt x="1862" y="457"/>
                </a:cubicBezTo>
                <a:cubicBezTo>
                  <a:pt x="1881" y="448"/>
                  <a:pt x="1899" y="432"/>
                  <a:pt x="1908" y="412"/>
                </a:cubicBezTo>
                <a:cubicBezTo>
                  <a:pt x="1917" y="392"/>
                  <a:pt x="1912" y="370"/>
                  <a:pt x="1903" y="350"/>
                </a:cubicBezTo>
                <a:cubicBezTo>
                  <a:pt x="1887" y="319"/>
                  <a:pt x="1860" y="316"/>
                  <a:pt x="1829" y="321"/>
                </a:cubicBezTo>
                <a:cubicBezTo>
                  <a:pt x="1815" y="323"/>
                  <a:pt x="1815" y="323"/>
                  <a:pt x="1815" y="323"/>
                </a:cubicBezTo>
                <a:cubicBezTo>
                  <a:pt x="1804" y="324"/>
                  <a:pt x="1789" y="327"/>
                  <a:pt x="1783" y="315"/>
                </a:cubicBezTo>
                <a:cubicBezTo>
                  <a:pt x="1778" y="305"/>
                  <a:pt x="1788" y="293"/>
                  <a:pt x="1797" y="289"/>
                </a:cubicBezTo>
                <a:cubicBezTo>
                  <a:pt x="1809" y="283"/>
                  <a:pt x="1824" y="282"/>
                  <a:pt x="1837" y="285"/>
                </a:cubicBezTo>
                <a:cubicBezTo>
                  <a:pt x="1838" y="237"/>
                  <a:pt x="1838" y="237"/>
                  <a:pt x="1838" y="237"/>
                </a:cubicBezTo>
                <a:cubicBezTo>
                  <a:pt x="1835" y="237"/>
                  <a:pt x="1833" y="236"/>
                  <a:pt x="1830" y="236"/>
                </a:cubicBezTo>
                <a:cubicBezTo>
                  <a:pt x="1810" y="236"/>
                  <a:pt x="1787" y="242"/>
                  <a:pt x="1769" y="250"/>
                </a:cubicBezTo>
                <a:moveTo>
                  <a:pt x="1140" y="255"/>
                </a:moveTo>
                <a:cubicBezTo>
                  <a:pt x="1161" y="297"/>
                  <a:pt x="1161" y="297"/>
                  <a:pt x="1161" y="297"/>
                </a:cubicBezTo>
                <a:cubicBezTo>
                  <a:pt x="1202" y="277"/>
                  <a:pt x="1202" y="277"/>
                  <a:pt x="1202" y="277"/>
                </a:cubicBezTo>
                <a:cubicBezTo>
                  <a:pt x="1275" y="428"/>
                  <a:pt x="1275" y="428"/>
                  <a:pt x="1275" y="428"/>
                </a:cubicBezTo>
                <a:cubicBezTo>
                  <a:pt x="1326" y="404"/>
                  <a:pt x="1326" y="404"/>
                  <a:pt x="1326" y="404"/>
                </a:cubicBezTo>
                <a:cubicBezTo>
                  <a:pt x="1253" y="253"/>
                  <a:pt x="1253" y="253"/>
                  <a:pt x="1253" y="253"/>
                </a:cubicBezTo>
                <a:cubicBezTo>
                  <a:pt x="1294" y="233"/>
                  <a:pt x="1294" y="233"/>
                  <a:pt x="1294" y="233"/>
                </a:cubicBezTo>
                <a:cubicBezTo>
                  <a:pt x="1274" y="190"/>
                  <a:pt x="1274" y="190"/>
                  <a:pt x="1274" y="190"/>
                </a:cubicBezTo>
                <a:lnTo>
                  <a:pt x="1140" y="255"/>
                </a:lnTo>
                <a:close/>
                <a:moveTo>
                  <a:pt x="1277" y="189"/>
                </a:moveTo>
                <a:cubicBezTo>
                  <a:pt x="1298" y="231"/>
                  <a:pt x="1298" y="231"/>
                  <a:pt x="1298" y="231"/>
                </a:cubicBezTo>
                <a:cubicBezTo>
                  <a:pt x="1339" y="211"/>
                  <a:pt x="1339" y="211"/>
                  <a:pt x="1339" y="211"/>
                </a:cubicBezTo>
                <a:cubicBezTo>
                  <a:pt x="1412" y="362"/>
                  <a:pt x="1412" y="362"/>
                  <a:pt x="1412" y="362"/>
                </a:cubicBezTo>
                <a:cubicBezTo>
                  <a:pt x="1462" y="338"/>
                  <a:pt x="1462" y="338"/>
                  <a:pt x="1462" y="338"/>
                </a:cubicBezTo>
                <a:cubicBezTo>
                  <a:pt x="1390" y="187"/>
                  <a:pt x="1390" y="187"/>
                  <a:pt x="1390" y="187"/>
                </a:cubicBezTo>
                <a:cubicBezTo>
                  <a:pt x="1431" y="167"/>
                  <a:pt x="1431" y="167"/>
                  <a:pt x="1431" y="167"/>
                </a:cubicBezTo>
                <a:cubicBezTo>
                  <a:pt x="1411" y="124"/>
                  <a:pt x="1411" y="124"/>
                  <a:pt x="1411" y="124"/>
                </a:cubicBezTo>
                <a:lnTo>
                  <a:pt x="1277" y="189"/>
                </a:lnTo>
                <a:close/>
                <a:moveTo>
                  <a:pt x="1429" y="115"/>
                </a:moveTo>
                <a:cubicBezTo>
                  <a:pt x="1522" y="309"/>
                  <a:pt x="1522" y="309"/>
                  <a:pt x="1522" y="309"/>
                </a:cubicBezTo>
                <a:cubicBezTo>
                  <a:pt x="1633" y="256"/>
                  <a:pt x="1633" y="256"/>
                  <a:pt x="1633" y="256"/>
                </a:cubicBezTo>
                <a:cubicBezTo>
                  <a:pt x="1612" y="213"/>
                  <a:pt x="1612" y="213"/>
                  <a:pt x="1612" y="213"/>
                </a:cubicBezTo>
                <a:cubicBezTo>
                  <a:pt x="1552" y="242"/>
                  <a:pt x="1552" y="242"/>
                  <a:pt x="1552" y="242"/>
                </a:cubicBezTo>
                <a:cubicBezTo>
                  <a:pt x="1536" y="209"/>
                  <a:pt x="1536" y="209"/>
                  <a:pt x="1536" y="209"/>
                </a:cubicBezTo>
                <a:cubicBezTo>
                  <a:pt x="1593" y="181"/>
                  <a:pt x="1593" y="181"/>
                  <a:pt x="1593" y="181"/>
                </a:cubicBezTo>
                <a:cubicBezTo>
                  <a:pt x="1572" y="139"/>
                  <a:pt x="1572" y="139"/>
                  <a:pt x="1572" y="139"/>
                </a:cubicBezTo>
                <a:cubicBezTo>
                  <a:pt x="1515" y="166"/>
                  <a:pt x="1515" y="166"/>
                  <a:pt x="1515" y="166"/>
                </a:cubicBezTo>
                <a:cubicBezTo>
                  <a:pt x="1500" y="134"/>
                  <a:pt x="1500" y="134"/>
                  <a:pt x="1500" y="134"/>
                </a:cubicBezTo>
                <a:cubicBezTo>
                  <a:pt x="1560" y="105"/>
                  <a:pt x="1560" y="105"/>
                  <a:pt x="1560" y="105"/>
                </a:cubicBezTo>
                <a:cubicBezTo>
                  <a:pt x="1539" y="62"/>
                  <a:pt x="1539" y="62"/>
                  <a:pt x="1539" y="62"/>
                </a:cubicBezTo>
                <a:lnTo>
                  <a:pt x="1429" y="115"/>
                </a:lnTo>
                <a:close/>
                <a:moveTo>
                  <a:pt x="1639" y="61"/>
                </a:moveTo>
                <a:cubicBezTo>
                  <a:pt x="1644" y="59"/>
                  <a:pt x="1644" y="59"/>
                  <a:pt x="1644" y="59"/>
                </a:cubicBezTo>
                <a:cubicBezTo>
                  <a:pt x="1661" y="51"/>
                  <a:pt x="1680" y="45"/>
                  <a:pt x="1691" y="66"/>
                </a:cubicBezTo>
                <a:cubicBezTo>
                  <a:pt x="1701" y="87"/>
                  <a:pt x="1684" y="99"/>
                  <a:pt x="1667" y="107"/>
                </a:cubicBezTo>
                <a:cubicBezTo>
                  <a:pt x="1662" y="110"/>
                  <a:pt x="1662" y="110"/>
                  <a:pt x="1662" y="110"/>
                </a:cubicBezTo>
                <a:lnTo>
                  <a:pt x="1639" y="61"/>
                </a:lnTo>
                <a:close/>
                <a:moveTo>
                  <a:pt x="1645" y="11"/>
                </a:moveTo>
                <a:cubicBezTo>
                  <a:pt x="1570" y="47"/>
                  <a:pt x="1570" y="47"/>
                  <a:pt x="1570" y="47"/>
                </a:cubicBezTo>
                <a:cubicBezTo>
                  <a:pt x="1664" y="241"/>
                  <a:pt x="1664" y="241"/>
                  <a:pt x="1664" y="241"/>
                </a:cubicBezTo>
                <a:cubicBezTo>
                  <a:pt x="1714" y="217"/>
                  <a:pt x="1714" y="217"/>
                  <a:pt x="1714" y="217"/>
                </a:cubicBezTo>
                <a:cubicBezTo>
                  <a:pt x="1678" y="142"/>
                  <a:pt x="1678" y="142"/>
                  <a:pt x="1678" y="142"/>
                </a:cubicBezTo>
                <a:cubicBezTo>
                  <a:pt x="1679" y="142"/>
                  <a:pt x="1679" y="142"/>
                  <a:pt x="1679" y="142"/>
                </a:cubicBezTo>
                <a:cubicBezTo>
                  <a:pt x="1762" y="193"/>
                  <a:pt x="1762" y="193"/>
                  <a:pt x="1762" y="193"/>
                </a:cubicBezTo>
                <a:cubicBezTo>
                  <a:pt x="1825" y="163"/>
                  <a:pt x="1825" y="163"/>
                  <a:pt x="1825" y="163"/>
                </a:cubicBezTo>
                <a:cubicBezTo>
                  <a:pt x="1726" y="113"/>
                  <a:pt x="1726" y="113"/>
                  <a:pt x="1726" y="113"/>
                </a:cubicBezTo>
                <a:cubicBezTo>
                  <a:pt x="1751" y="95"/>
                  <a:pt x="1755" y="65"/>
                  <a:pt x="1742" y="38"/>
                </a:cubicBezTo>
                <a:cubicBezTo>
                  <a:pt x="1729" y="12"/>
                  <a:pt x="1709" y="0"/>
                  <a:pt x="1686" y="0"/>
                </a:cubicBezTo>
                <a:cubicBezTo>
                  <a:pt x="1673" y="0"/>
                  <a:pt x="1659" y="4"/>
                  <a:pt x="1645" y="11"/>
                </a:cubicBezTo>
              </a:path>
            </a:pathLst>
          </a:custGeom>
          <a:gradFill flip="none" rotWithShape="1">
            <a:gsLst>
              <a:gs pos="0">
                <a:schemeClr val="accent1"/>
              </a:gs>
              <a:gs pos="60000">
                <a:schemeClr val="accent3"/>
              </a:gs>
              <a:gs pos="30000">
                <a:schemeClr val="accent2"/>
              </a:gs>
              <a:gs pos="90000">
                <a:schemeClr val="accent4"/>
              </a:gs>
            </a:gsLst>
            <a:lin ang="198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2017877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Gradi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0087" y="190500"/>
            <a:ext cx="11591748" cy="56864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3"/>
              </a:gs>
              <a:gs pos="30000">
                <a:schemeClr val="accent2"/>
              </a:gs>
              <a:gs pos="100000">
                <a:schemeClr val="accent4"/>
              </a:gs>
            </a:gsLst>
            <a:lin ang="20400000" scaled="0"/>
            <a:tileRect/>
          </a:gradFill>
          <a:ln w="222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Freeform 30"/>
          <p:cNvSpPr>
            <a:spLocks/>
          </p:cNvSpPr>
          <p:nvPr userDrawn="1"/>
        </p:nvSpPr>
        <p:spPr bwMode="auto">
          <a:xfrm>
            <a:off x="1" y="2660"/>
            <a:ext cx="12191999" cy="1380879"/>
          </a:xfrm>
          <a:custGeom>
            <a:avLst/>
            <a:gdLst>
              <a:gd name="T0" fmla="*/ 7752 w 7752"/>
              <a:gd name="T1" fmla="*/ 154 h 878"/>
              <a:gd name="T2" fmla="*/ 0 w 7752"/>
              <a:gd name="T3" fmla="*/ 878 h 878"/>
              <a:gd name="T4" fmla="*/ 0 w 7752"/>
              <a:gd name="T5" fmla="*/ 0 h 878"/>
              <a:gd name="T6" fmla="*/ 7752 w 7752"/>
              <a:gd name="T7" fmla="*/ 0 h 878"/>
              <a:gd name="T8" fmla="*/ 7752 w 7752"/>
              <a:gd name="T9" fmla="*/ 154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52" h="878">
                <a:moveTo>
                  <a:pt x="7752" y="154"/>
                </a:moveTo>
                <a:lnTo>
                  <a:pt x="0" y="878"/>
                </a:lnTo>
                <a:lnTo>
                  <a:pt x="0" y="0"/>
                </a:lnTo>
                <a:lnTo>
                  <a:pt x="7752" y="0"/>
                </a:lnTo>
                <a:lnTo>
                  <a:pt x="7752" y="154"/>
                </a:lnTo>
                <a:close/>
              </a:path>
            </a:pathLst>
          </a:custGeom>
          <a:solidFill>
            <a:schemeClr val="bg1"/>
          </a:solidFill>
          <a:ln w="238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4" y="256852"/>
            <a:ext cx="1581813" cy="548011"/>
          </a:xfrm>
          <a:prstGeom prst="rect">
            <a:avLst/>
          </a:prstGeom>
        </p:spPr>
      </p:pic>
      <p:sp>
        <p:nvSpPr>
          <p:cNvPr id="18" name="Freeform 9"/>
          <p:cNvSpPr>
            <a:spLocks/>
          </p:cNvSpPr>
          <p:nvPr userDrawn="1"/>
        </p:nvSpPr>
        <p:spPr bwMode="auto">
          <a:xfrm>
            <a:off x="411163" y="4954587"/>
            <a:ext cx="11361738" cy="1654175"/>
          </a:xfrm>
          <a:custGeom>
            <a:avLst/>
            <a:gdLst>
              <a:gd name="T0" fmla="*/ 5997 w 7157"/>
              <a:gd name="T1" fmla="*/ 529 h 1042"/>
              <a:gd name="T2" fmla="*/ 0 w 7157"/>
              <a:gd name="T3" fmla="*/ 82 h 1042"/>
              <a:gd name="T4" fmla="*/ 0 w 7157"/>
              <a:gd name="T5" fmla="*/ 1042 h 1042"/>
              <a:gd name="T6" fmla="*/ 7157 w 7157"/>
              <a:gd name="T7" fmla="*/ 1042 h 1042"/>
              <a:gd name="T8" fmla="*/ 7157 w 7157"/>
              <a:gd name="T9" fmla="*/ 0 h 1042"/>
              <a:gd name="T10" fmla="*/ 5997 w 7157"/>
              <a:gd name="T11" fmla="*/ 529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7" h="1042">
                <a:moveTo>
                  <a:pt x="5997" y="529"/>
                </a:moveTo>
                <a:lnTo>
                  <a:pt x="0" y="82"/>
                </a:lnTo>
                <a:lnTo>
                  <a:pt x="0" y="1042"/>
                </a:lnTo>
                <a:lnTo>
                  <a:pt x="7157" y="1042"/>
                </a:lnTo>
                <a:lnTo>
                  <a:pt x="7157" y="0"/>
                </a:lnTo>
                <a:lnTo>
                  <a:pt x="5997" y="529"/>
                </a:ln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106" y="1383538"/>
            <a:ext cx="4515444" cy="1210281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106" y="2610461"/>
            <a:ext cx="4515444" cy="100904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106" y="3635376"/>
            <a:ext cx="45154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92C45D-E375-4E28-848C-AB81C48F5368}" type="datetime3">
              <a:rPr lang="en-US" smtClean="0"/>
              <a:t>15 March 2019</a:t>
            </a:fld>
            <a:endParaRPr lang="en-US" dirty="0"/>
          </a:p>
        </p:txBody>
      </p:sp>
      <p:sp>
        <p:nvSpPr>
          <p:cNvPr id="19" name="Freeform 10"/>
          <p:cNvSpPr>
            <a:spLocks/>
          </p:cNvSpPr>
          <p:nvPr userDrawn="1"/>
        </p:nvSpPr>
        <p:spPr bwMode="auto">
          <a:xfrm>
            <a:off x="20638" y="5056187"/>
            <a:ext cx="390525" cy="1552575"/>
          </a:xfrm>
          <a:custGeom>
            <a:avLst/>
            <a:gdLst>
              <a:gd name="T0" fmla="*/ 0 w 246"/>
              <a:gd name="T1" fmla="*/ 0 h 978"/>
              <a:gd name="T2" fmla="*/ 0 w 246"/>
              <a:gd name="T3" fmla="*/ 978 h 978"/>
              <a:gd name="T4" fmla="*/ 246 w 246"/>
              <a:gd name="T5" fmla="*/ 978 h 978"/>
              <a:gd name="T6" fmla="*/ 246 w 246"/>
              <a:gd name="T7" fmla="*/ 18 h 978"/>
              <a:gd name="T8" fmla="*/ 0 w 246"/>
              <a:gd name="T9" fmla="*/ 0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978">
                <a:moveTo>
                  <a:pt x="0" y="0"/>
                </a:moveTo>
                <a:lnTo>
                  <a:pt x="0" y="978"/>
                </a:lnTo>
                <a:lnTo>
                  <a:pt x="246" y="978"/>
                </a:lnTo>
                <a:lnTo>
                  <a:pt x="246" y="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39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1"/>
          <p:cNvSpPr>
            <a:spLocks/>
          </p:cNvSpPr>
          <p:nvPr userDrawn="1"/>
        </p:nvSpPr>
        <p:spPr bwMode="auto">
          <a:xfrm>
            <a:off x="11772900" y="4776787"/>
            <a:ext cx="393700" cy="1831975"/>
          </a:xfrm>
          <a:custGeom>
            <a:avLst/>
            <a:gdLst>
              <a:gd name="T0" fmla="*/ 0 w 248"/>
              <a:gd name="T1" fmla="*/ 1154 h 1154"/>
              <a:gd name="T2" fmla="*/ 248 w 248"/>
              <a:gd name="T3" fmla="*/ 1154 h 1154"/>
              <a:gd name="T4" fmla="*/ 248 w 248"/>
              <a:gd name="T5" fmla="*/ 0 h 1154"/>
              <a:gd name="T6" fmla="*/ 0 w 248"/>
              <a:gd name="T7" fmla="*/ 112 h 1154"/>
              <a:gd name="T8" fmla="*/ 0 w 248"/>
              <a:gd name="T9" fmla="*/ 1154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1154">
                <a:moveTo>
                  <a:pt x="0" y="1154"/>
                </a:moveTo>
                <a:lnTo>
                  <a:pt x="248" y="1154"/>
                </a:lnTo>
                <a:lnTo>
                  <a:pt x="248" y="0"/>
                </a:lnTo>
                <a:lnTo>
                  <a:pt x="0" y="112"/>
                </a:lnTo>
                <a:lnTo>
                  <a:pt x="0" y="1154"/>
                </a:lnTo>
                <a:close/>
              </a:path>
            </a:pathLst>
          </a:custGeom>
          <a:solidFill>
            <a:schemeClr val="bg1"/>
          </a:solidFill>
          <a:ln w="539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3"/>
          <p:cNvSpPr>
            <a:spLocks noEditPoints="1"/>
          </p:cNvSpPr>
          <p:nvPr userDrawn="1"/>
        </p:nvSpPr>
        <p:spPr bwMode="auto">
          <a:xfrm>
            <a:off x="10558260" y="5481809"/>
            <a:ext cx="1333576" cy="891210"/>
          </a:xfrm>
          <a:custGeom>
            <a:avLst/>
            <a:gdLst>
              <a:gd name="T0" fmla="*/ 135 w 1917"/>
              <a:gd name="T1" fmla="*/ 1281 h 1281"/>
              <a:gd name="T2" fmla="*/ 133 w 1917"/>
              <a:gd name="T3" fmla="*/ 1043 h 1281"/>
              <a:gd name="T4" fmla="*/ 343 w 1917"/>
              <a:gd name="T5" fmla="*/ 1060 h 1281"/>
              <a:gd name="T6" fmla="*/ 240 w 1917"/>
              <a:gd name="T7" fmla="*/ 986 h 1281"/>
              <a:gd name="T8" fmla="*/ 295 w 1917"/>
              <a:gd name="T9" fmla="*/ 974 h 1281"/>
              <a:gd name="T10" fmla="*/ 432 w 1917"/>
              <a:gd name="T11" fmla="*/ 902 h 1281"/>
              <a:gd name="T12" fmla="*/ 456 w 1917"/>
              <a:gd name="T13" fmla="*/ 992 h 1281"/>
              <a:gd name="T14" fmla="*/ 567 w 1917"/>
              <a:gd name="T15" fmla="*/ 938 h 1281"/>
              <a:gd name="T16" fmla="*/ 563 w 1917"/>
              <a:gd name="T17" fmla="*/ 838 h 1281"/>
              <a:gd name="T18" fmla="*/ 811 w 1917"/>
              <a:gd name="T19" fmla="*/ 834 h 1281"/>
              <a:gd name="T20" fmla="*/ 708 w 1917"/>
              <a:gd name="T21" fmla="*/ 761 h 1281"/>
              <a:gd name="T22" fmla="*/ 763 w 1917"/>
              <a:gd name="T23" fmla="*/ 748 h 1281"/>
              <a:gd name="T24" fmla="*/ 962 w 1917"/>
              <a:gd name="T25" fmla="*/ 723 h 1281"/>
              <a:gd name="T26" fmla="*/ 917 w 1917"/>
              <a:gd name="T27" fmla="*/ 668 h 1281"/>
              <a:gd name="T28" fmla="*/ 950 w 1917"/>
              <a:gd name="T29" fmla="*/ 799 h 1281"/>
              <a:gd name="T30" fmla="*/ 997 w 1917"/>
              <a:gd name="T31" fmla="*/ 770 h 1281"/>
              <a:gd name="T32" fmla="*/ 1086 w 1917"/>
              <a:gd name="T33" fmla="*/ 634 h 1281"/>
              <a:gd name="T34" fmla="*/ 1109 w 1917"/>
              <a:gd name="T35" fmla="*/ 682 h 1281"/>
              <a:gd name="T36" fmla="*/ 1110 w 1917"/>
              <a:gd name="T37" fmla="*/ 813 h 1281"/>
              <a:gd name="T38" fmla="*/ 1209 w 1917"/>
              <a:gd name="T39" fmla="*/ 766 h 1281"/>
              <a:gd name="T40" fmla="*/ 1133 w 1917"/>
              <a:gd name="T41" fmla="*/ 573 h 1281"/>
              <a:gd name="T42" fmla="*/ 1389 w 1917"/>
              <a:gd name="T43" fmla="*/ 555 h 1281"/>
              <a:gd name="T44" fmla="*/ 1286 w 1917"/>
              <a:gd name="T45" fmla="*/ 482 h 1281"/>
              <a:gd name="T46" fmla="*/ 1341 w 1917"/>
              <a:gd name="T47" fmla="*/ 469 h 1281"/>
              <a:gd name="T48" fmla="*/ 1002 w 1917"/>
              <a:gd name="T49" fmla="*/ 488 h 1281"/>
              <a:gd name="T50" fmla="*/ 909 w 1917"/>
              <a:gd name="T51" fmla="*/ 414 h 1281"/>
              <a:gd name="T52" fmla="*/ 927 w 1917"/>
              <a:gd name="T53" fmla="*/ 452 h 1281"/>
              <a:gd name="T54" fmla="*/ 933 w 1917"/>
              <a:gd name="T55" fmla="*/ 593 h 1281"/>
              <a:gd name="T56" fmla="*/ 991 w 1917"/>
              <a:gd name="T57" fmla="*/ 437 h 1281"/>
              <a:gd name="T58" fmla="*/ 1641 w 1917"/>
              <a:gd name="T59" fmla="*/ 318 h 1281"/>
              <a:gd name="T60" fmla="*/ 1526 w 1917"/>
              <a:gd name="T61" fmla="*/ 374 h 1281"/>
              <a:gd name="T62" fmla="*/ 1399 w 1917"/>
              <a:gd name="T63" fmla="*/ 435 h 1281"/>
              <a:gd name="T64" fmla="*/ 1586 w 1917"/>
              <a:gd name="T65" fmla="*/ 445 h 1281"/>
              <a:gd name="T66" fmla="*/ 1641 w 1917"/>
              <a:gd name="T67" fmla="*/ 318 h 1281"/>
              <a:gd name="T68" fmla="*/ 1197 w 1917"/>
              <a:gd name="T69" fmla="*/ 414 h 1281"/>
              <a:gd name="T70" fmla="*/ 1157 w 1917"/>
              <a:gd name="T71" fmla="*/ 339 h 1281"/>
              <a:gd name="T72" fmla="*/ 1124 w 1917"/>
              <a:gd name="T73" fmla="*/ 263 h 1281"/>
              <a:gd name="T74" fmla="*/ 1813 w 1917"/>
              <a:gd name="T75" fmla="*/ 377 h 1281"/>
              <a:gd name="T76" fmla="*/ 1783 w 1917"/>
              <a:gd name="T77" fmla="*/ 468 h 1281"/>
              <a:gd name="T78" fmla="*/ 1829 w 1917"/>
              <a:gd name="T79" fmla="*/ 321 h 1281"/>
              <a:gd name="T80" fmla="*/ 1837 w 1917"/>
              <a:gd name="T81" fmla="*/ 285 h 1281"/>
              <a:gd name="T82" fmla="*/ 1140 w 1917"/>
              <a:gd name="T83" fmla="*/ 255 h 1281"/>
              <a:gd name="T84" fmla="*/ 1326 w 1917"/>
              <a:gd name="T85" fmla="*/ 404 h 1281"/>
              <a:gd name="T86" fmla="*/ 1140 w 1917"/>
              <a:gd name="T87" fmla="*/ 255 h 1281"/>
              <a:gd name="T88" fmla="*/ 1412 w 1917"/>
              <a:gd name="T89" fmla="*/ 362 h 1281"/>
              <a:gd name="T90" fmla="*/ 1411 w 1917"/>
              <a:gd name="T91" fmla="*/ 124 h 1281"/>
              <a:gd name="T92" fmla="*/ 1633 w 1917"/>
              <a:gd name="T93" fmla="*/ 256 h 1281"/>
              <a:gd name="T94" fmla="*/ 1593 w 1917"/>
              <a:gd name="T95" fmla="*/ 181 h 1281"/>
              <a:gd name="T96" fmla="*/ 1560 w 1917"/>
              <a:gd name="T97" fmla="*/ 105 h 1281"/>
              <a:gd name="T98" fmla="*/ 1644 w 1917"/>
              <a:gd name="T99" fmla="*/ 59 h 1281"/>
              <a:gd name="T100" fmla="*/ 1639 w 1917"/>
              <a:gd name="T101" fmla="*/ 61 h 1281"/>
              <a:gd name="T102" fmla="*/ 1714 w 1917"/>
              <a:gd name="T103" fmla="*/ 217 h 1281"/>
              <a:gd name="T104" fmla="*/ 1825 w 1917"/>
              <a:gd name="T105" fmla="*/ 163 h 1281"/>
              <a:gd name="T106" fmla="*/ 1645 w 1917"/>
              <a:gd name="T107" fmla="*/ 11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17" h="1281">
                <a:moveTo>
                  <a:pt x="0" y="1107"/>
                </a:moveTo>
                <a:cubicBezTo>
                  <a:pt x="20" y="1150"/>
                  <a:pt x="20" y="1150"/>
                  <a:pt x="20" y="1150"/>
                </a:cubicBezTo>
                <a:cubicBezTo>
                  <a:pt x="62" y="1130"/>
                  <a:pt x="62" y="1130"/>
                  <a:pt x="62" y="1130"/>
                </a:cubicBezTo>
                <a:cubicBezTo>
                  <a:pt x="135" y="1281"/>
                  <a:pt x="135" y="1281"/>
                  <a:pt x="135" y="1281"/>
                </a:cubicBezTo>
                <a:cubicBezTo>
                  <a:pt x="185" y="1256"/>
                  <a:pt x="185" y="1256"/>
                  <a:pt x="185" y="1256"/>
                </a:cubicBezTo>
                <a:cubicBezTo>
                  <a:pt x="112" y="1105"/>
                  <a:pt x="112" y="1105"/>
                  <a:pt x="112" y="1105"/>
                </a:cubicBezTo>
                <a:cubicBezTo>
                  <a:pt x="154" y="1085"/>
                  <a:pt x="154" y="1085"/>
                  <a:pt x="154" y="1085"/>
                </a:cubicBezTo>
                <a:cubicBezTo>
                  <a:pt x="133" y="1043"/>
                  <a:pt x="133" y="1043"/>
                  <a:pt x="133" y="1043"/>
                </a:cubicBezTo>
                <a:lnTo>
                  <a:pt x="0" y="1107"/>
                </a:lnTo>
                <a:close/>
                <a:moveTo>
                  <a:pt x="233" y="1113"/>
                </a:moveTo>
                <a:cubicBezTo>
                  <a:pt x="220" y="1086"/>
                  <a:pt x="233" y="1050"/>
                  <a:pt x="263" y="1035"/>
                </a:cubicBezTo>
                <a:cubicBezTo>
                  <a:pt x="293" y="1021"/>
                  <a:pt x="330" y="1033"/>
                  <a:pt x="343" y="1060"/>
                </a:cubicBezTo>
                <a:cubicBezTo>
                  <a:pt x="359" y="1093"/>
                  <a:pt x="346" y="1130"/>
                  <a:pt x="316" y="1144"/>
                </a:cubicBezTo>
                <a:cubicBezTo>
                  <a:pt x="308" y="1148"/>
                  <a:pt x="299" y="1150"/>
                  <a:pt x="290" y="1150"/>
                </a:cubicBezTo>
                <a:cubicBezTo>
                  <a:pt x="267" y="1150"/>
                  <a:pt x="245" y="1137"/>
                  <a:pt x="233" y="1113"/>
                </a:cubicBezTo>
                <a:moveTo>
                  <a:pt x="240" y="986"/>
                </a:moveTo>
                <a:cubicBezTo>
                  <a:pt x="184" y="1013"/>
                  <a:pt x="152" y="1079"/>
                  <a:pt x="181" y="1138"/>
                </a:cubicBezTo>
                <a:cubicBezTo>
                  <a:pt x="211" y="1201"/>
                  <a:pt x="277" y="1223"/>
                  <a:pt x="339" y="1193"/>
                </a:cubicBezTo>
                <a:cubicBezTo>
                  <a:pt x="402" y="1163"/>
                  <a:pt x="425" y="1097"/>
                  <a:pt x="395" y="1034"/>
                </a:cubicBezTo>
                <a:cubicBezTo>
                  <a:pt x="376" y="994"/>
                  <a:pt x="336" y="974"/>
                  <a:pt x="295" y="974"/>
                </a:cubicBezTo>
                <a:cubicBezTo>
                  <a:pt x="276" y="974"/>
                  <a:pt x="257" y="978"/>
                  <a:pt x="240" y="986"/>
                </a:cubicBezTo>
                <a:moveTo>
                  <a:pt x="513" y="863"/>
                </a:moveTo>
                <a:cubicBezTo>
                  <a:pt x="522" y="986"/>
                  <a:pt x="522" y="986"/>
                  <a:pt x="522" y="986"/>
                </a:cubicBezTo>
                <a:cubicBezTo>
                  <a:pt x="432" y="902"/>
                  <a:pt x="432" y="902"/>
                  <a:pt x="432" y="902"/>
                </a:cubicBezTo>
                <a:cubicBezTo>
                  <a:pt x="383" y="926"/>
                  <a:pt x="383" y="926"/>
                  <a:pt x="383" y="926"/>
                </a:cubicBezTo>
                <a:cubicBezTo>
                  <a:pt x="443" y="1135"/>
                  <a:pt x="443" y="1135"/>
                  <a:pt x="443" y="1135"/>
                </a:cubicBezTo>
                <a:cubicBezTo>
                  <a:pt x="493" y="1111"/>
                  <a:pt x="493" y="1111"/>
                  <a:pt x="493" y="1111"/>
                </a:cubicBezTo>
                <a:cubicBezTo>
                  <a:pt x="456" y="992"/>
                  <a:pt x="456" y="992"/>
                  <a:pt x="456" y="992"/>
                </a:cubicBezTo>
                <a:cubicBezTo>
                  <a:pt x="456" y="991"/>
                  <a:pt x="456" y="991"/>
                  <a:pt x="456" y="991"/>
                </a:cubicBezTo>
                <a:cubicBezTo>
                  <a:pt x="555" y="1081"/>
                  <a:pt x="555" y="1081"/>
                  <a:pt x="555" y="1081"/>
                </a:cubicBezTo>
                <a:cubicBezTo>
                  <a:pt x="575" y="1072"/>
                  <a:pt x="575" y="1072"/>
                  <a:pt x="575" y="1072"/>
                </a:cubicBezTo>
                <a:cubicBezTo>
                  <a:pt x="567" y="938"/>
                  <a:pt x="567" y="938"/>
                  <a:pt x="567" y="938"/>
                </a:cubicBezTo>
                <a:cubicBezTo>
                  <a:pt x="568" y="938"/>
                  <a:pt x="568" y="938"/>
                  <a:pt x="568" y="938"/>
                </a:cubicBezTo>
                <a:cubicBezTo>
                  <a:pt x="636" y="1042"/>
                  <a:pt x="636" y="1042"/>
                  <a:pt x="636" y="1042"/>
                </a:cubicBezTo>
                <a:cubicBezTo>
                  <a:pt x="686" y="1018"/>
                  <a:pt x="686" y="1018"/>
                  <a:pt x="686" y="1018"/>
                </a:cubicBezTo>
                <a:cubicBezTo>
                  <a:pt x="563" y="838"/>
                  <a:pt x="563" y="838"/>
                  <a:pt x="563" y="838"/>
                </a:cubicBezTo>
                <a:lnTo>
                  <a:pt x="513" y="863"/>
                </a:lnTo>
                <a:close/>
                <a:moveTo>
                  <a:pt x="702" y="887"/>
                </a:moveTo>
                <a:cubicBezTo>
                  <a:pt x="689" y="860"/>
                  <a:pt x="702" y="824"/>
                  <a:pt x="732" y="809"/>
                </a:cubicBezTo>
                <a:cubicBezTo>
                  <a:pt x="762" y="795"/>
                  <a:pt x="798" y="807"/>
                  <a:pt x="811" y="834"/>
                </a:cubicBezTo>
                <a:cubicBezTo>
                  <a:pt x="827" y="868"/>
                  <a:pt x="814" y="904"/>
                  <a:pt x="784" y="918"/>
                </a:cubicBezTo>
                <a:cubicBezTo>
                  <a:pt x="776" y="922"/>
                  <a:pt x="767" y="924"/>
                  <a:pt x="758" y="924"/>
                </a:cubicBezTo>
                <a:cubicBezTo>
                  <a:pt x="736" y="924"/>
                  <a:pt x="713" y="911"/>
                  <a:pt x="702" y="887"/>
                </a:cubicBezTo>
                <a:moveTo>
                  <a:pt x="708" y="761"/>
                </a:moveTo>
                <a:cubicBezTo>
                  <a:pt x="652" y="788"/>
                  <a:pt x="621" y="853"/>
                  <a:pt x="649" y="912"/>
                </a:cubicBezTo>
                <a:cubicBezTo>
                  <a:pt x="679" y="975"/>
                  <a:pt x="746" y="997"/>
                  <a:pt x="808" y="967"/>
                </a:cubicBezTo>
                <a:cubicBezTo>
                  <a:pt x="870" y="937"/>
                  <a:pt x="894" y="871"/>
                  <a:pt x="863" y="809"/>
                </a:cubicBezTo>
                <a:cubicBezTo>
                  <a:pt x="844" y="768"/>
                  <a:pt x="804" y="748"/>
                  <a:pt x="763" y="748"/>
                </a:cubicBezTo>
                <a:cubicBezTo>
                  <a:pt x="745" y="748"/>
                  <a:pt x="726" y="752"/>
                  <a:pt x="708" y="761"/>
                </a:cubicBezTo>
                <a:moveTo>
                  <a:pt x="911" y="718"/>
                </a:moveTo>
                <a:cubicBezTo>
                  <a:pt x="916" y="716"/>
                  <a:pt x="916" y="716"/>
                  <a:pt x="916" y="716"/>
                </a:cubicBezTo>
                <a:cubicBezTo>
                  <a:pt x="932" y="708"/>
                  <a:pt x="952" y="702"/>
                  <a:pt x="962" y="723"/>
                </a:cubicBezTo>
                <a:cubicBezTo>
                  <a:pt x="972" y="744"/>
                  <a:pt x="955" y="756"/>
                  <a:pt x="939" y="764"/>
                </a:cubicBezTo>
                <a:cubicBezTo>
                  <a:pt x="934" y="767"/>
                  <a:pt x="934" y="767"/>
                  <a:pt x="934" y="767"/>
                </a:cubicBezTo>
                <a:lnTo>
                  <a:pt x="911" y="718"/>
                </a:lnTo>
                <a:close/>
                <a:moveTo>
                  <a:pt x="917" y="668"/>
                </a:moveTo>
                <a:cubicBezTo>
                  <a:pt x="842" y="704"/>
                  <a:pt x="842" y="704"/>
                  <a:pt x="842" y="704"/>
                </a:cubicBezTo>
                <a:cubicBezTo>
                  <a:pt x="935" y="898"/>
                  <a:pt x="935" y="898"/>
                  <a:pt x="935" y="898"/>
                </a:cubicBezTo>
                <a:cubicBezTo>
                  <a:pt x="986" y="873"/>
                  <a:pt x="986" y="873"/>
                  <a:pt x="986" y="873"/>
                </a:cubicBezTo>
                <a:cubicBezTo>
                  <a:pt x="950" y="799"/>
                  <a:pt x="950" y="799"/>
                  <a:pt x="950" y="799"/>
                </a:cubicBezTo>
                <a:cubicBezTo>
                  <a:pt x="950" y="799"/>
                  <a:pt x="950" y="799"/>
                  <a:pt x="950" y="799"/>
                </a:cubicBezTo>
                <a:cubicBezTo>
                  <a:pt x="1034" y="850"/>
                  <a:pt x="1034" y="850"/>
                  <a:pt x="1034" y="850"/>
                </a:cubicBezTo>
                <a:cubicBezTo>
                  <a:pt x="1096" y="820"/>
                  <a:pt x="1096" y="820"/>
                  <a:pt x="1096" y="820"/>
                </a:cubicBezTo>
                <a:cubicBezTo>
                  <a:pt x="997" y="770"/>
                  <a:pt x="997" y="770"/>
                  <a:pt x="997" y="770"/>
                </a:cubicBezTo>
                <a:cubicBezTo>
                  <a:pt x="1022" y="752"/>
                  <a:pt x="1026" y="722"/>
                  <a:pt x="1013" y="695"/>
                </a:cubicBezTo>
                <a:cubicBezTo>
                  <a:pt x="1001" y="669"/>
                  <a:pt x="981" y="657"/>
                  <a:pt x="958" y="657"/>
                </a:cubicBezTo>
                <a:cubicBezTo>
                  <a:pt x="945" y="657"/>
                  <a:pt x="931" y="661"/>
                  <a:pt x="917" y="668"/>
                </a:cubicBezTo>
                <a:moveTo>
                  <a:pt x="1086" y="634"/>
                </a:moveTo>
                <a:cubicBezTo>
                  <a:pt x="1090" y="632"/>
                  <a:pt x="1090" y="632"/>
                  <a:pt x="1090" y="632"/>
                </a:cubicBezTo>
                <a:cubicBezTo>
                  <a:pt x="1107" y="624"/>
                  <a:pt x="1127" y="618"/>
                  <a:pt x="1137" y="639"/>
                </a:cubicBezTo>
                <a:cubicBezTo>
                  <a:pt x="1147" y="660"/>
                  <a:pt x="1130" y="672"/>
                  <a:pt x="1114" y="680"/>
                </a:cubicBezTo>
                <a:cubicBezTo>
                  <a:pt x="1109" y="682"/>
                  <a:pt x="1109" y="682"/>
                  <a:pt x="1109" y="682"/>
                </a:cubicBezTo>
                <a:lnTo>
                  <a:pt x="1086" y="634"/>
                </a:lnTo>
                <a:close/>
                <a:moveTo>
                  <a:pt x="1092" y="583"/>
                </a:moveTo>
                <a:cubicBezTo>
                  <a:pt x="1017" y="620"/>
                  <a:pt x="1017" y="620"/>
                  <a:pt x="1017" y="620"/>
                </a:cubicBezTo>
                <a:cubicBezTo>
                  <a:pt x="1110" y="813"/>
                  <a:pt x="1110" y="813"/>
                  <a:pt x="1110" y="813"/>
                </a:cubicBezTo>
                <a:cubicBezTo>
                  <a:pt x="1160" y="789"/>
                  <a:pt x="1160" y="789"/>
                  <a:pt x="1160" y="789"/>
                </a:cubicBezTo>
                <a:cubicBezTo>
                  <a:pt x="1124" y="715"/>
                  <a:pt x="1124" y="715"/>
                  <a:pt x="1124" y="715"/>
                </a:cubicBezTo>
                <a:cubicBezTo>
                  <a:pt x="1125" y="714"/>
                  <a:pt x="1125" y="714"/>
                  <a:pt x="1125" y="714"/>
                </a:cubicBezTo>
                <a:cubicBezTo>
                  <a:pt x="1209" y="766"/>
                  <a:pt x="1209" y="766"/>
                  <a:pt x="1209" y="766"/>
                </a:cubicBezTo>
                <a:cubicBezTo>
                  <a:pt x="1271" y="736"/>
                  <a:pt x="1271" y="736"/>
                  <a:pt x="1271" y="736"/>
                </a:cubicBezTo>
                <a:cubicBezTo>
                  <a:pt x="1172" y="686"/>
                  <a:pt x="1172" y="686"/>
                  <a:pt x="1172" y="686"/>
                </a:cubicBezTo>
                <a:cubicBezTo>
                  <a:pt x="1197" y="668"/>
                  <a:pt x="1201" y="637"/>
                  <a:pt x="1188" y="611"/>
                </a:cubicBezTo>
                <a:cubicBezTo>
                  <a:pt x="1175" y="584"/>
                  <a:pt x="1155" y="573"/>
                  <a:pt x="1133" y="573"/>
                </a:cubicBezTo>
                <a:cubicBezTo>
                  <a:pt x="1120" y="573"/>
                  <a:pt x="1106" y="577"/>
                  <a:pt x="1092" y="583"/>
                </a:cubicBezTo>
                <a:moveTo>
                  <a:pt x="1279" y="608"/>
                </a:moveTo>
                <a:cubicBezTo>
                  <a:pt x="1266" y="582"/>
                  <a:pt x="1279" y="545"/>
                  <a:pt x="1309" y="531"/>
                </a:cubicBezTo>
                <a:cubicBezTo>
                  <a:pt x="1339" y="516"/>
                  <a:pt x="1376" y="529"/>
                  <a:pt x="1389" y="555"/>
                </a:cubicBezTo>
                <a:cubicBezTo>
                  <a:pt x="1405" y="589"/>
                  <a:pt x="1392" y="625"/>
                  <a:pt x="1362" y="640"/>
                </a:cubicBezTo>
                <a:cubicBezTo>
                  <a:pt x="1353" y="644"/>
                  <a:pt x="1345" y="646"/>
                  <a:pt x="1336" y="646"/>
                </a:cubicBezTo>
                <a:cubicBezTo>
                  <a:pt x="1313" y="646"/>
                  <a:pt x="1291" y="632"/>
                  <a:pt x="1279" y="608"/>
                </a:cubicBezTo>
                <a:moveTo>
                  <a:pt x="1286" y="482"/>
                </a:moveTo>
                <a:cubicBezTo>
                  <a:pt x="1230" y="509"/>
                  <a:pt x="1198" y="575"/>
                  <a:pt x="1227" y="633"/>
                </a:cubicBezTo>
                <a:cubicBezTo>
                  <a:pt x="1257" y="696"/>
                  <a:pt x="1323" y="718"/>
                  <a:pt x="1385" y="689"/>
                </a:cubicBezTo>
                <a:cubicBezTo>
                  <a:pt x="1447" y="658"/>
                  <a:pt x="1471" y="593"/>
                  <a:pt x="1441" y="530"/>
                </a:cubicBezTo>
                <a:cubicBezTo>
                  <a:pt x="1421" y="490"/>
                  <a:pt x="1382" y="469"/>
                  <a:pt x="1341" y="469"/>
                </a:cubicBezTo>
                <a:cubicBezTo>
                  <a:pt x="1322" y="469"/>
                  <a:pt x="1303" y="474"/>
                  <a:pt x="1286" y="482"/>
                </a:cubicBezTo>
                <a:moveTo>
                  <a:pt x="945" y="489"/>
                </a:moveTo>
                <a:cubicBezTo>
                  <a:pt x="950" y="486"/>
                  <a:pt x="950" y="486"/>
                  <a:pt x="950" y="486"/>
                </a:cubicBezTo>
                <a:cubicBezTo>
                  <a:pt x="966" y="479"/>
                  <a:pt x="990" y="464"/>
                  <a:pt x="1002" y="488"/>
                </a:cubicBezTo>
                <a:cubicBezTo>
                  <a:pt x="1012" y="509"/>
                  <a:pt x="986" y="520"/>
                  <a:pt x="971" y="528"/>
                </a:cubicBezTo>
                <a:cubicBezTo>
                  <a:pt x="965" y="531"/>
                  <a:pt x="965" y="531"/>
                  <a:pt x="965" y="531"/>
                </a:cubicBezTo>
                <a:lnTo>
                  <a:pt x="945" y="489"/>
                </a:lnTo>
                <a:close/>
                <a:moveTo>
                  <a:pt x="909" y="414"/>
                </a:moveTo>
                <a:cubicBezTo>
                  <a:pt x="912" y="412"/>
                  <a:pt x="912" y="412"/>
                  <a:pt x="912" y="412"/>
                </a:cubicBezTo>
                <a:cubicBezTo>
                  <a:pt x="926" y="406"/>
                  <a:pt x="942" y="399"/>
                  <a:pt x="951" y="417"/>
                </a:cubicBezTo>
                <a:cubicBezTo>
                  <a:pt x="959" y="433"/>
                  <a:pt x="946" y="442"/>
                  <a:pt x="932" y="449"/>
                </a:cubicBezTo>
                <a:cubicBezTo>
                  <a:pt x="927" y="452"/>
                  <a:pt x="927" y="452"/>
                  <a:pt x="927" y="452"/>
                </a:cubicBezTo>
                <a:lnTo>
                  <a:pt x="909" y="414"/>
                </a:lnTo>
                <a:close/>
                <a:moveTo>
                  <a:pt x="912" y="365"/>
                </a:moveTo>
                <a:cubicBezTo>
                  <a:pt x="840" y="400"/>
                  <a:pt x="840" y="400"/>
                  <a:pt x="840" y="400"/>
                </a:cubicBezTo>
                <a:cubicBezTo>
                  <a:pt x="933" y="593"/>
                  <a:pt x="933" y="593"/>
                  <a:pt x="933" y="593"/>
                </a:cubicBezTo>
                <a:cubicBezTo>
                  <a:pt x="1011" y="556"/>
                  <a:pt x="1011" y="556"/>
                  <a:pt x="1011" y="556"/>
                </a:cubicBezTo>
                <a:cubicBezTo>
                  <a:pt x="1046" y="539"/>
                  <a:pt x="1075" y="509"/>
                  <a:pt x="1055" y="468"/>
                </a:cubicBezTo>
                <a:cubicBezTo>
                  <a:pt x="1042" y="441"/>
                  <a:pt x="1021" y="428"/>
                  <a:pt x="992" y="438"/>
                </a:cubicBezTo>
                <a:cubicBezTo>
                  <a:pt x="991" y="437"/>
                  <a:pt x="991" y="437"/>
                  <a:pt x="991" y="437"/>
                </a:cubicBezTo>
                <a:cubicBezTo>
                  <a:pt x="1003" y="422"/>
                  <a:pt x="1002" y="405"/>
                  <a:pt x="994" y="388"/>
                </a:cubicBezTo>
                <a:cubicBezTo>
                  <a:pt x="982" y="365"/>
                  <a:pt x="967" y="355"/>
                  <a:pt x="948" y="355"/>
                </a:cubicBezTo>
                <a:cubicBezTo>
                  <a:pt x="937" y="355"/>
                  <a:pt x="925" y="359"/>
                  <a:pt x="912" y="365"/>
                </a:cubicBezTo>
                <a:moveTo>
                  <a:pt x="1641" y="318"/>
                </a:moveTo>
                <a:cubicBezTo>
                  <a:pt x="1665" y="461"/>
                  <a:pt x="1665" y="461"/>
                  <a:pt x="1665" y="461"/>
                </a:cubicBezTo>
                <a:cubicBezTo>
                  <a:pt x="1665" y="461"/>
                  <a:pt x="1665" y="461"/>
                  <a:pt x="1665" y="461"/>
                </a:cubicBezTo>
                <a:cubicBezTo>
                  <a:pt x="1566" y="354"/>
                  <a:pt x="1566" y="354"/>
                  <a:pt x="1566" y="354"/>
                </a:cubicBezTo>
                <a:cubicBezTo>
                  <a:pt x="1526" y="374"/>
                  <a:pt x="1526" y="374"/>
                  <a:pt x="1526" y="374"/>
                </a:cubicBezTo>
                <a:cubicBezTo>
                  <a:pt x="1546" y="519"/>
                  <a:pt x="1546" y="519"/>
                  <a:pt x="1546" y="519"/>
                </a:cubicBezTo>
                <a:cubicBezTo>
                  <a:pt x="1545" y="519"/>
                  <a:pt x="1545" y="519"/>
                  <a:pt x="1545" y="519"/>
                </a:cubicBezTo>
                <a:cubicBezTo>
                  <a:pt x="1451" y="410"/>
                  <a:pt x="1451" y="410"/>
                  <a:pt x="1451" y="410"/>
                </a:cubicBezTo>
                <a:cubicBezTo>
                  <a:pt x="1399" y="435"/>
                  <a:pt x="1399" y="435"/>
                  <a:pt x="1399" y="435"/>
                </a:cubicBezTo>
                <a:cubicBezTo>
                  <a:pt x="1550" y="601"/>
                  <a:pt x="1550" y="601"/>
                  <a:pt x="1550" y="601"/>
                </a:cubicBezTo>
                <a:cubicBezTo>
                  <a:pt x="1601" y="576"/>
                  <a:pt x="1601" y="576"/>
                  <a:pt x="1601" y="576"/>
                </a:cubicBezTo>
                <a:cubicBezTo>
                  <a:pt x="1585" y="446"/>
                  <a:pt x="1585" y="446"/>
                  <a:pt x="1585" y="446"/>
                </a:cubicBezTo>
                <a:cubicBezTo>
                  <a:pt x="1586" y="445"/>
                  <a:pt x="1586" y="445"/>
                  <a:pt x="1586" y="445"/>
                </a:cubicBezTo>
                <a:cubicBezTo>
                  <a:pt x="1674" y="541"/>
                  <a:pt x="1674" y="541"/>
                  <a:pt x="1674" y="541"/>
                </a:cubicBezTo>
                <a:cubicBezTo>
                  <a:pt x="1725" y="517"/>
                  <a:pt x="1725" y="517"/>
                  <a:pt x="1725" y="517"/>
                </a:cubicBezTo>
                <a:cubicBezTo>
                  <a:pt x="1694" y="293"/>
                  <a:pt x="1694" y="293"/>
                  <a:pt x="1694" y="293"/>
                </a:cubicBezTo>
                <a:lnTo>
                  <a:pt x="1641" y="318"/>
                </a:lnTo>
                <a:close/>
                <a:moveTo>
                  <a:pt x="1014" y="316"/>
                </a:moveTo>
                <a:cubicBezTo>
                  <a:pt x="1107" y="510"/>
                  <a:pt x="1107" y="510"/>
                  <a:pt x="1107" y="510"/>
                </a:cubicBezTo>
                <a:cubicBezTo>
                  <a:pt x="1217" y="456"/>
                  <a:pt x="1217" y="456"/>
                  <a:pt x="1217" y="456"/>
                </a:cubicBezTo>
                <a:cubicBezTo>
                  <a:pt x="1197" y="414"/>
                  <a:pt x="1197" y="414"/>
                  <a:pt x="1197" y="414"/>
                </a:cubicBezTo>
                <a:cubicBezTo>
                  <a:pt x="1137" y="443"/>
                  <a:pt x="1137" y="443"/>
                  <a:pt x="1137" y="443"/>
                </a:cubicBezTo>
                <a:cubicBezTo>
                  <a:pt x="1121" y="409"/>
                  <a:pt x="1121" y="409"/>
                  <a:pt x="1121" y="409"/>
                </a:cubicBezTo>
                <a:cubicBezTo>
                  <a:pt x="1178" y="382"/>
                  <a:pt x="1178" y="382"/>
                  <a:pt x="1178" y="382"/>
                </a:cubicBezTo>
                <a:cubicBezTo>
                  <a:pt x="1157" y="339"/>
                  <a:pt x="1157" y="339"/>
                  <a:pt x="1157" y="339"/>
                </a:cubicBezTo>
                <a:cubicBezTo>
                  <a:pt x="1100" y="367"/>
                  <a:pt x="1100" y="367"/>
                  <a:pt x="1100" y="367"/>
                </a:cubicBezTo>
                <a:cubicBezTo>
                  <a:pt x="1085" y="334"/>
                  <a:pt x="1085" y="334"/>
                  <a:pt x="1085" y="334"/>
                </a:cubicBezTo>
                <a:cubicBezTo>
                  <a:pt x="1144" y="305"/>
                  <a:pt x="1144" y="305"/>
                  <a:pt x="1144" y="305"/>
                </a:cubicBezTo>
                <a:cubicBezTo>
                  <a:pt x="1124" y="263"/>
                  <a:pt x="1124" y="263"/>
                  <a:pt x="1124" y="263"/>
                </a:cubicBezTo>
                <a:lnTo>
                  <a:pt x="1014" y="316"/>
                </a:lnTo>
                <a:close/>
                <a:moveTo>
                  <a:pt x="1769" y="250"/>
                </a:moveTo>
                <a:cubicBezTo>
                  <a:pt x="1731" y="269"/>
                  <a:pt x="1715" y="308"/>
                  <a:pt x="1734" y="347"/>
                </a:cubicBezTo>
                <a:cubicBezTo>
                  <a:pt x="1752" y="385"/>
                  <a:pt x="1777" y="383"/>
                  <a:pt x="1813" y="377"/>
                </a:cubicBezTo>
                <a:cubicBezTo>
                  <a:pt x="1825" y="375"/>
                  <a:pt x="1847" y="370"/>
                  <a:pt x="1854" y="384"/>
                </a:cubicBezTo>
                <a:cubicBezTo>
                  <a:pt x="1861" y="398"/>
                  <a:pt x="1851" y="410"/>
                  <a:pt x="1839" y="415"/>
                </a:cubicBezTo>
                <a:cubicBezTo>
                  <a:pt x="1822" y="424"/>
                  <a:pt x="1803" y="422"/>
                  <a:pt x="1785" y="417"/>
                </a:cubicBezTo>
                <a:cubicBezTo>
                  <a:pt x="1783" y="468"/>
                  <a:pt x="1783" y="468"/>
                  <a:pt x="1783" y="468"/>
                </a:cubicBezTo>
                <a:cubicBezTo>
                  <a:pt x="1809" y="472"/>
                  <a:pt x="1837" y="469"/>
                  <a:pt x="1862" y="457"/>
                </a:cubicBezTo>
                <a:cubicBezTo>
                  <a:pt x="1881" y="448"/>
                  <a:pt x="1899" y="432"/>
                  <a:pt x="1908" y="412"/>
                </a:cubicBezTo>
                <a:cubicBezTo>
                  <a:pt x="1917" y="392"/>
                  <a:pt x="1912" y="370"/>
                  <a:pt x="1903" y="350"/>
                </a:cubicBezTo>
                <a:cubicBezTo>
                  <a:pt x="1887" y="319"/>
                  <a:pt x="1860" y="316"/>
                  <a:pt x="1829" y="321"/>
                </a:cubicBezTo>
                <a:cubicBezTo>
                  <a:pt x="1815" y="323"/>
                  <a:pt x="1815" y="323"/>
                  <a:pt x="1815" y="323"/>
                </a:cubicBezTo>
                <a:cubicBezTo>
                  <a:pt x="1804" y="324"/>
                  <a:pt x="1789" y="327"/>
                  <a:pt x="1783" y="315"/>
                </a:cubicBezTo>
                <a:cubicBezTo>
                  <a:pt x="1778" y="305"/>
                  <a:pt x="1788" y="293"/>
                  <a:pt x="1797" y="289"/>
                </a:cubicBezTo>
                <a:cubicBezTo>
                  <a:pt x="1809" y="283"/>
                  <a:pt x="1824" y="282"/>
                  <a:pt x="1837" y="285"/>
                </a:cubicBezTo>
                <a:cubicBezTo>
                  <a:pt x="1838" y="237"/>
                  <a:pt x="1838" y="237"/>
                  <a:pt x="1838" y="237"/>
                </a:cubicBezTo>
                <a:cubicBezTo>
                  <a:pt x="1835" y="237"/>
                  <a:pt x="1833" y="236"/>
                  <a:pt x="1830" y="236"/>
                </a:cubicBezTo>
                <a:cubicBezTo>
                  <a:pt x="1810" y="236"/>
                  <a:pt x="1787" y="242"/>
                  <a:pt x="1769" y="250"/>
                </a:cubicBezTo>
                <a:moveTo>
                  <a:pt x="1140" y="255"/>
                </a:moveTo>
                <a:cubicBezTo>
                  <a:pt x="1161" y="297"/>
                  <a:pt x="1161" y="297"/>
                  <a:pt x="1161" y="297"/>
                </a:cubicBezTo>
                <a:cubicBezTo>
                  <a:pt x="1202" y="277"/>
                  <a:pt x="1202" y="277"/>
                  <a:pt x="1202" y="277"/>
                </a:cubicBezTo>
                <a:cubicBezTo>
                  <a:pt x="1275" y="428"/>
                  <a:pt x="1275" y="428"/>
                  <a:pt x="1275" y="428"/>
                </a:cubicBezTo>
                <a:cubicBezTo>
                  <a:pt x="1326" y="404"/>
                  <a:pt x="1326" y="404"/>
                  <a:pt x="1326" y="404"/>
                </a:cubicBezTo>
                <a:cubicBezTo>
                  <a:pt x="1253" y="253"/>
                  <a:pt x="1253" y="253"/>
                  <a:pt x="1253" y="253"/>
                </a:cubicBezTo>
                <a:cubicBezTo>
                  <a:pt x="1294" y="233"/>
                  <a:pt x="1294" y="233"/>
                  <a:pt x="1294" y="233"/>
                </a:cubicBezTo>
                <a:cubicBezTo>
                  <a:pt x="1274" y="190"/>
                  <a:pt x="1274" y="190"/>
                  <a:pt x="1274" y="190"/>
                </a:cubicBezTo>
                <a:lnTo>
                  <a:pt x="1140" y="255"/>
                </a:lnTo>
                <a:close/>
                <a:moveTo>
                  <a:pt x="1277" y="189"/>
                </a:moveTo>
                <a:cubicBezTo>
                  <a:pt x="1298" y="231"/>
                  <a:pt x="1298" y="231"/>
                  <a:pt x="1298" y="231"/>
                </a:cubicBezTo>
                <a:cubicBezTo>
                  <a:pt x="1339" y="211"/>
                  <a:pt x="1339" y="211"/>
                  <a:pt x="1339" y="211"/>
                </a:cubicBezTo>
                <a:cubicBezTo>
                  <a:pt x="1412" y="362"/>
                  <a:pt x="1412" y="362"/>
                  <a:pt x="1412" y="362"/>
                </a:cubicBezTo>
                <a:cubicBezTo>
                  <a:pt x="1462" y="338"/>
                  <a:pt x="1462" y="338"/>
                  <a:pt x="1462" y="338"/>
                </a:cubicBezTo>
                <a:cubicBezTo>
                  <a:pt x="1390" y="187"/>
                  <a:pt x="1390" y="187"/>
                  <a:pt x="1390" y="187"/>
                </a:cubicBezTo>
                <a:cubicBezTo>
                  <a:pt x="1431" y="167"/>
                  <a:pt x="1431" y="167"/>
                  <a:pt x="1431" y="167"/>
                </a:cubicBezTo>
                <a:cubicBezTo>
                  <a:pt x="1411" y="124"/>
                  <a:pt x="1411" y="124"/>
                  <a:pt x="1411" y="124"/>
                </a:cubicBezTo>
                <a:lnTo>
                  <a:pt x="1277" y="189"/>
                </a:lnTo>
                <a:close/>
                <a:moveTo>
                  <a:pt x="1429" y="115"/>
                </a:moveTo>
                <a:cubicBezTo>
                  <a:pt x="1522" y="309"/>
                  <a:pt x="1522" y="309"/>
                  <a:pt x="1522" y="309"/>
                </a:cubicBezTo>
                <a:cubicBezTo>
                  <a:pt x="1633" y="256"/>
                  <a:pt x="1633" y="256"/>
                  <a:pt x="1633" y="256"/>
                </a:cubicBezTo>
                <a:cubicBezTo>
                  <a:pt x="1612" y="213"/>
                  <a:pt x="1612" y="213"/>
                  <a:pt x="1612" y="213"/>
                </a:cubicBezTo>
                <a:cubicBezTo>
                  <a:pt x="1552" y="242"/>
                  <a:pt x="1552" y="242"/>
                  <a:pt x="1552" y="242"/>
                </a:cubicBezTo>
                <a:cubicBezTo>
                  <a:pt x="1536" y="209"/>
                  <a:pt x="1536" y="209"/>
                  <a:pt x="1536" y="209"/>
                </a:cubicBezTo>
                <a:cubicBezTo>
                  <a:pt x="1593" y="181"/>
                  <a:pt x="1593" y="181"/>
                  <a:pt x="1593" y="181"/>
                </a:cubicBezTo>
                <a:cubicBezTo>
                  <a:pt x="1572" y="139"/>
                  <a:pt x="1572" y="139"/>
                  <a:pt x="1572" y="139"/>
                </a:cubicBezTo>
                <a:cubicBezTo>
                  <a:pt x="1515" y="166"/>
                  <a:pt x="1515" y="166"/>
                  <a:pt x="1515" y="166"/>
                </a:cubicBezTo>
                <a:cubicBezTo>
                  <a:pt x="1500" y="134"/>
                  <a:pt x="1500" y="134"/>
                  <a:pt x="1500" y="134"/>
                </a:cubicBezTo>
                <a:cubicBezTo>
                  <a:pt x="1560" y="105"/>
                  <a:pt x="1560" y="105"/>
                  <a:pt x="1560" y="105"/>
                </a:cubicBezTo>
                <a:cubicBezTo>
                  <a:pt x="1539" y="62"/>
                  <a:pt x="1539" y="62"/>
                  <a:pt x="1539" y="62"/>
                </a:cubicBezTo>
                <a:lnTo>
                  <a:pt x="1429" y="115"/>
                </a:lnTo>
                <a:close/>
                <a:moveTo>
                  <a:pt x="1639" y="61"/>
                </a:moveTo>
                <a:cubicBezTo>
                  <a:pt x="1644" y="59"/>
                  <a:pt x="1644" y="59"/>
                  <a:pt x="1644" y="59"/>
                </a:cubicBezTo>
                <a:cubicBezTo>
                  <a:pt x="1661" y="51"/>
                  <a:pt x="1680" y="45"/>
                  <a:pt x="1691" y="66"/>
                </a:cubicBezTo>
                <a:cubicBezTo>
                  <a:pt x="1701" y="87"/>
                  <a:pt x="1684" y="99"/>
                  <a:pt x="1667" y="107"/>
                </a:cubicBezTo>
                <a:cubicBezTo>
                  <a:pt x="1662" y="110"/>
                  <a:pt x="1662" y="110"/>
                  <a:pt x="1662" y="110"/>
                </a:cubicBezTo>
                <a:lnTo>
                  <a:pt x="1639" y="61"/>
                </a:lnTo>
                <a:close/>
                <a:moveTo>
                  <a:pt x="1645" y="11"/>
                </a:moveTo>
                <a:cubicBezTo>
                  <a:pt x="1570" y="47"/>
                  <a:pt x="1570" y="47"/>
                  <a:pt x="1570" y="47"/>
                </a:cubicBezTo>
                <a:cubicBezTo>
                  <a:pt x="1664" y="241"/>
                  <a:pt x="1664" y="241"/>
                  <a:pt x="1664" y="241"/>
                </a:cubicBezTo>
                <a:cubicBezTo>
                  <a:pt x="1714" y="217"/>
                  <a:pt x="1714" y="217"/>
                  <a:pt x="1714" y="217"/>
                </a:cubicBezTo>
                <a:cubicBezTo>
                  <a:pt x="1678" y="142"/>
                  <a:pt x="1678" y="142"/>
                  <a:pt x="1678" y="142"/>
                </a:cubicBezTo>
                <a:cubicBezTo>
                  <a:pt x="1679" y="142"/>
                  <a:pt x="1679" y="142"/>
                  <a:pt x="1679" y="142"/>
                </a:cubicBezTo>
                <a:cubicBezTo>
                  <a:pt x="1762" y="193"/>
                  <a:pt x="1762" y="193"/>
                  <a:pt x="1762" y="193"/>
                </a:cubicBezTo>
                <a:cubicBezTo>
                  <a:pt x="1825" y="163"/>
                  <a:pt x="1825" y="163"/>
                  <a:pt x="1825" y="163"/>
                </a:cubicBezTo>
                <a:cubicBezTo>
                  <a:pt x="1726" y="113"/>
                  <a:pt x="1726" y="113"/>
                  <a:pt x="1726" y="113"/>
                </a:cubicBezTo>
                <a:cubicBezTo>
                  <a:pt x="1751" y="95"/>
                  <a:pt x="1755" y="65"/>
                  <a:pt x="1742" y="38"/>
                </a:cubicBezTo>
                <a:cubicBezTo>
                  <a:pt x="1729" y="12"/>
                  <a:pt x="1709" y="0"/>
                  <a:pt x="1686" y="0"/>
                </a:cubicBezTo>
                <a:cubicBezTo>
                  <a:pt x="1673" y="0"/>
                  <a:pt x="1659" y="4"/>
                  <a:pt x="1645" y="11"/>
                </a:cubicBezTo>
              </a:path>
            </a:pathLst>
          </a:custGeom>
          <a:gradFill flip="none" rotWithShape="1">
            <a:gsLst>
              <a:gs pos="0">
                <a:schemeClr val="accent1"/>
              </a:gs>
              <a:gs pos="60000">
                <a:schemeClr val="accent3"/>
              </a:gs>
              <a:gs pos="30000">
                <a:schemeClr val="accent2"/>
              </a:gs>
              <a:gs pos="90000">
                <a:schemeClr val="accent4"/>
              </a:gs>
            </a:gsLst>
            <a:lin ang="198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746362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Gradi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0087" y="190500"/>
            <a:ext cx="11591748" cy="5686425"/>
          </a:xfrm>
          <a:prstGeom prst="rect">
            <a:avLst/>
          </a:prstGeom>
          <a:gradFill flip="none" rotWithShape="1">
            <a:gsLst>
              <a:gs pos="80000">
                <a:schemeClr val="accent3"/>
              </a:gs>
              <a:gs pos="20000">
                <a:schemeClr val="accent2"/>
              </a:gs>
            </a:gsLst>
            <a:lin ang="20400000" scaled="0"/>
            <a:tileRect/>
          </a:gradFill>
          <a:ln w="222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Freeform 30"/>
          <p:cNvSpPr>
            <a:spLocks/>
          </p:cNvSpPr>
          <p:nvPr userDrawn="1"/>
        </p:nvSpPr>
        <p:spPr bwMode="auto">
          <a:xfrm>
            <a:off x="1" y="2660"/>
            <a:ext cx="12191999" cy="1380879"/>
          </a:xfrm>
          <a:custGeom>
            <a:avLst/>
            <a:gdLst>
              <a:gd name="T0" fmla="*/ 7752 w 7752"/>
              <a:gd name="T1" fmla="*/ 154 h 878"/>
              <a:gd name="T2" fmla="*/ 0 w 7752"/>
              <a:gd name="T3" fmla="*/ 878 h 878"/>
              <a:gd name="T4" fmla="*/ 0 w 7752"/>
              <a:gd name="T5" fmla="*/ 0 h 878"/>
              <a:gd name="T6" fmla="*/ 7752 w 7752"/>
              <a:gd name="T7" fmla="*/ 0 h 878"/>
              <a:gd name="T8" fmla="*/ 7752 w 7752"/>
              <a:gd name="T9" fmla="*/ 154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52" h="878">
                <a:moveTo>
                  <a:pt x="7752" y="154"/>
                </a:moveTo>
                <a:lnTo>
                  <a:pt x="0" y="878"/>
                </a:lnTo>
                <a:lnTo>
                  <a:pt x="0" y="0"/>
                </a:lnTo>
                <a:lnTo>
                  <a:pt x="7752" y="0"/>
                </a:lnTo>
                <a:lnTo>
                  <a:pt x="7752" y="154"/>
                </a:lnTo>
                <a:close/>
              </a:path>
            </a:pathLst>
          </a:custGeom>
          <a:solidFill>
            <a:schemeClr val="bg1"/>
          </a:solidFill>
          <a:ln w="238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4" y="256852"/>
            <a:ext cx="1581813" cy="548011"/>
          </a:xfrm>
          <a:prstGeom prst="rect">
            <a:avLst/>
          </a:prstGeom>
        </p:spPr>
      </p:pic>
      <p:sp>
        <p:nvSpPr>
          <p:cNvPr id="18" name="Freeform 9"/>
          <p:cNvSpPr>
            <a:spLocks/>
          </p:cNvSpPr>
          <p:nvPr userDrawn="1"/>
        </p:nvSpPr>
        <p:spPr bwMode="auto">
          <a:xfrm>
            <a:off x="411163" y="4954587"/>
            <a:ext cx="11361738" cy="1654175"/>
          </a:xfrm>
          <a:custGeom>
            <a:avLst/>
            <a:gdLst>
              <a:gd name="T0" fmla="*/ 5997 w 7157"/>
              <a:gd name="T1" fmla="*/ 529 h 1042"/>
              <a:gd name="T2" fmla="*/ 0 w 7157"/>
              <a:gd name="T3" fmla="*/ 82 h 1042"/>
              <a:gd name="T4" fmla="*/ 0 w 7157"/>
              <a:gd name="T5" fmla="*/ 1042 h 1042"/>
              <a:gd name="T6" fmla="*/ 7157 w 7157"/>
              <a:gd name="T7" fmla="*/ 1042 h 1042"/>
              <a:gd name="T8" fmla="*/ 7157 w 7157"/>
              <a:gd name="T9" fmla="*/ 0 h 1042"/>
              <a:gd name="T10" fmla="*/ 5997 w 7157"/>
              <a:gd name="T11" fmla="*/ 529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7" h="1042">
                <a:moveTo>
                  <a:pt x="5997" y="529"/>
                </a:moveTo>
                <a:lnTo>
                  <a:pt x="0" y="82"/>
                </a:lnTo>
                <a:lnTo>
                  <a:pt x="0" y="1042"/>
                </a:lnTo>
                <a:lnTo>
                  <a:pt x="7157" y="1042"/>
                </a:lnTo>
                <a:lnTo>
                  <a:pt x="7157" y="0"/>
                </a:lnTo>
                <a:lnTo>
                  <a:pt x="5997" y="529"/>
                </a:ln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106" y="1383538"/>
            <a:ext cx="4515444" cy="1210281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106" y="2610461"/>
            <a:ext cx="4515444" cy="100904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106" y="3635376"/>
            <a:ext cx="45154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92C45D-E375-4E28-848C-AB81C48F5368}" type="datetime3">
              <a:rPr lang="en-US" smtClean="0"/>
              <a:t>15 March 2019</a:t>
            </a:fld>
            <a:endParaRPr lang="en-US" dirty="0"/>
          </a:p>
        </p:txBody>
      </p:sp>
      <p:sp>
        <p:nvSpPr>
          <p:cNvPr id="19" name="Freeform 10"/>
          <p:cNvSpPr>
            <a:spLocks/>
          </p:cNvSpPr>
          <p:nvPr userDrawn="1"/>
        </p:nvSpPr>
        <p:spPr bwMode="auto">
          <a:xfrm>
            <a:off x="20638" y="5056187"/>
            <a:ext cx="390525" cy="1552575"/>
          </a:xfrm>
          <a:custGeom>
            <a:avLst/>
            <a:gdLst>
              <a:gd name="T0" fmla="*/ 0 w 246"/>
              <a:gd name="T1" fmla="*/ 0 h 978"/>
              <a:gd name="T2" fmla="*/ 0 w 246"/>
              <a:gd name="T3" fmla="*/ 978 h 978"/>
              <a:gd name="T4" fmla="*/ 246 w 246"/>
              <a:gd name="T5" fmla="*/ 978 h 978"/>
              <a:gd name="T6" fmla="*/ 246 w 246"/>
              <a:gd name="T7" fmla="*/ 18 h 978"/>
              <a:gd name="T8" fmla="*/ 0 w 246"/>
              <a:gd name="T9" fmla="*/ 0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978">
                <a:moveTo>
                  <a:pt x="0" y="0"/>
                </a:moveTo>
                <a:lnTo>
                  <a:pt x="0" y="978"/>
                </a:lnTo>
                <a:lnTo>
                  <a:pt x="246" y="978"/>
                </a:lnTo>
                <a:lnTo>
                  <a:pt x="246" y="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39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1"/>
          <p:cNvSpPr>
            <a:spLocks/>
          </p:cNvSpPr>
          <p:nvPr userDrawn="1"/>
        </p:nvSpPr>
        <p:spPr bwMode="auto">
          <a:xfrm>
            <a:off x="11772900" y="4776787"/>
            <a:ext cx="393700" cy="1831975"/>
          </a:xfrm>
          <a:custGeom>
            <a:avLst/>
            <a:gdLst>
              <a:gd name="T0" fmla="*/ 0 w 248"/>
              <a:gd name="T1" fmla="*/ 1154 h 1154"/>
              <a:gd name="T2" fmla="*/ 248 w 248"/>
              <a:gd name="T3" fmla="*/ 1154 h 1154"/>
              <a:gd name="T4" fmla="*/ 248 w 248"/>
              <a:gd name="T5" fmla="*/ 0 h 1154"/>
              <a:gd name="T6" fmla="*/ 0 w 248"/>
              <a:gd name="T7" fmla="*/ 112 h 1154"/>
              <a:gd name="T8" fmla="*/ 0 w 248"/>
              <a:gd name="T9" fmla="*/ 1154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1154">
                <a:moveTo>
                  <a:pt x="0" y="1154"/>
                </a:moveTo>
                <a:lnTo>
                  <a:pt x="248" y="1154"/>
                </a:lnTo>
                <a:lnTo>
                  <a:pt x="248" y="0"/>
                </a:lnTo>
                <a:lnTo>
                  <a:pt x="0" y="112"/>
                </a:lnTo>
                <a:lnTo>
                  <a:pt x="0" y="1154"/>
                </a:lnTo>
                <a:close/>
              </a:path>
            </a:pathLst>
          </a:custGeom>
          <a:solidFill>
            <a:schemeClr val="bg1"/>
          </a:solidFill>
          <a:ln w="539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3"/>
          <p:cNvSpPr>
            <a:spLocks noEditPoints="1"/>
          </p:cNvSpPr>
          <p:nvPr userDrawn="1"/>
        </p:nvSpPr>
        <p:spPr bwMode="auto">
          <a:xfrm>
            <a:off x="10558260" y="5481809"/>
            <a:ext cx="1333576" cy="891210"/>
          </a:xfrm>
          <a:custGeom>
            <a:avLst/>
            <a:gdLst>
              <a:gd name="T0" fmla="*/ 135 w 1917"/>
              <a:gd name="T1" fmla="*/ 1281 h 1281"/>
              <a:gd name="T2" fmla="*/ 133 w 1917"/>
              <a:gd name="T3" fmla="*/ 1043 h 1281"/>
              <a:gd name="T4" fmla="*/ 343 w 1917"/>
              <a:gd name="T5" fmla="*/ 1060 h 1281"/>
              <a:gd name="T6" fmla="*/ 240 w 1917"/>
              <a:gd name="T7" fmla="*/ 986 h 1281"/>
              <a:gd name="T8" fmla="*/ 295 w 1917"/>
              <a:gd name="T9" fmla="*/ 974 h 1281"/>
              <a:gd name="T10" fmla="*/ 432 w 1917"/>
              <a:gd name="T11" fmla="*/ 902 h 1281"/>
              <a:gd name="T12" fmla="*/ 456 w 1917"/>
              <a:gd name="T13" fmla="*/ 992 h 1281"/>
              <a:gd name="T14" fmla="*/ 567 w 1917"/>
              <a:gd name="T15" fmla="*/ 938 h 1281"/>
              <a:gd name="T16" fmla="*/ 563 w 1917"/>
              <a:gd name="T17" fmla="*/ 838 h 1281"/>
              <a:gd name="T18" fmla="*/ 811 w 1917"/>
              <a:gd name="T19" fmla="*/ 834 h 1281"/>
              <a:gd name="T20" fmla="*/ 708 w 1917"/>
              <a:gd name="T21" fmla="*/ 761 h 1281"/>
              <a:gd name="T22" fmla="*/ 763 w 1917"/>
              <a:gd name="T23" fmla="*/ 748 h 1281"/>
              <a:gd name="T24" fmla="*/ 962 w 1917"/>
              <a:gd name="T25" fmla="*/ 723 h 1281"/>
              <a:gd name="T26" fmla="*/ 917 w 1917"/>
              <a:gd name="T27" fmla="*/ 668 h 1281"/>
              <a:gd name="T28" fmla="*/ 950 w 1917"/>
              <a:gd name="T29" fmla="*/ 799 h 1281"/>
              <a:gd name="T30" fmla="*/ 997 w 1917"/>
              <a:gd name="T31" fmla="*/ 770 h 1281"/>
              <a:gd name="T32" fmla="*/ 1086 w 1917"/>
              <a:gd name="T33" fmla="*/ 634 h 1281"/>
              <a:gd name="T34" fmla="*/ 1109 w 1917"/>
              <a:gd name="T35" fmla="*/ 682 h 1281"/>
              <a:gd name="T36" fmla="*/ 1110 w 1917"/>
              <a:gd name="T37" fmla="*/ 813 h 1281"/>
              <a:gd name="T38" fmla="*/ 1209 w 1917"/>
              <a:gd name="T39" fmla="*/ 766 h 1281"/>
              <a:gd name="T40" fmla="*/ 1133 w 1917"/>
              <a:gd name="T41" fmla="*/ 573 h 1281"/>
              <a:gd name="T42" fmla="*/ 1389 w 1917"/>
              <a:gd name="T43" fmla="*/ 555 h 1281"/>
              <a:gd name="T44" fmla="*/ 1286 w 1917"/>
              <a:gd name="T45" fmla="*/ 482 h 1281"/>
              <a:gd name="T46" fmla="*/ 1341 w 1917"/>
              <a:gd name="T47" fmla="*/ 469 h 1281"/>
              <a:gd name="T48" fmla="*/ 1002 w 1917"/>
              <a:gd name="T49" fmla="*/ 488 h 1281"/>
              <a:gd name="T50" fmla="*/ 909 w 1917"/>
              <a:gd name="T51" fmla="*/ 414 h 1281"/>
              <a:gd name="T52" fmla="*/ 927 w 1917"/>
              <a:gd name="T53" fmla="*/ 452 h 1281"/>
              <a:gd name="T54" fmla="*/ 933 w 1917"/>
              <a:gd name="T55" fmla="*/ 593 h 1281"/>
              <a:gd name="T56" fmla="*/ 991 w 1917"/>
              <a:gd name="T57" fmla="*/ 437 h 1281"/>
              <a:gd name="T58" fmla="*/ 1641 w 1917"/>
              <a:gd name="T59" fmla="*/ 318 h 1281"/>
              <a:gd name="T60" fmla="*/ 1526 w 1917"/>
              <a:gd name="T61" fmla="*/ 374 h 1281"/>
              <a:gd name="T62" fmla="*/ 1399 w 1917"/>
              <a:gd name="T63" fmla="*/ 435 h 1281"/>
              <a:gd name="T64" fmla="*/ 1586 w 1917"/>
              <a:gd name="T65" fmla="*/ 445 h 1281"/>
              <a:gd name="T66" fmla="*/ 1641 w 1917"/>
              <a:gd name="T67" fmla="*/ 318 h 1281"/>
              <a:gd name="T68" fmla="*/ 1197 w 1917"/>
              <a:gd name="T69" fmla="*/ 414 h 1281"/>
              <a:gd name="T70" fmla="*/ 1157 w 1917"/>
              <a:gd name="T71" fmla="*/ 339 h 1281"/>
              <a:gd name="T72" fmla="*/ 1124 w 1917"/>
              <a:gd name="T73" fmla="*/ 263 h 1281"/>
              <a:gd name="T74" fmla="*/ 1813 w 1917"/>
              <a:gd name="T75" fmla="*/ 377 h 1281"/>
              <a:gd name="T76" fmla="*/ 1783 w 1917"/>
              <a:gd name="T77" fmla="*/ 468 h 1281"/>
              <a:gd name="T78" fmla="*/ 1829 w 1917"/>
              <a:gd name="T79" fmla="*/ 321 h 1281"/>
              <a:gd name="T80" fmla="*/ 1837 w 1917"/>
              <a:gd name="T81" fmla="*/ 285 h 1281"/>
              <a:gd name="T82" fmla="*/ 1140 w 1917"/>
              <a:gd name="T83" fmla="*/ 255 h 1281"/>
              <a:gd name="T84" fmla="*/ 1326 w 1917"/>
              <a:gd name="T85" fmla="*/ 404 h 1281"/>
              <a:gd name="T86" fmla="*/ 1140 w 1917"/>
              <a:gd name="T87" fmla="*/ 255 h 1281"/>
              <a:gd name="T88" fmla="*/ 1412 w 1917"/>
              <a:gd name="T89" fmla="*/ 362 h 1281"/>
              <a:gd name="T90" fmla="*/ 1411 w 1917"/>
              <a:gd name="T91" fmla="*/ 124 h 1281"/>
              <a:gd name="T92" fmla="*/ 1633 w 1917"/>
              <a:gd name="T93" fmla="*/ 256 h 1281"/>
              <a:gd name="T94" fmla="*/ 1593 w 1917"/>
              <a:gd name="T95" fmla="*/ 181 h 1281"/>
              <a:gd name="T96" fmla="*/ 1560 w 1917"/>
              <a:gd name="T97" fmla="*/ 105 h 1281"/>
              <a:gd name="T98" fmla="*/ 1644 w 1917"/>
              <a:gd name="T99" fmla="*/ 59 h 1281"/>
              <a:gd name="T100" fmla="*/ 1639 w 1917"/>
              <a:gd name="T101" fmla="*/ 61 h 1281"/>
              <a:gd name="T102" fmla="*/ 1714 w 1917"/>
              <a:gd name="T103" fmla="*/ 217 h 1281"/>
              <a:gd name="T104" fmla="*/ 1825 w 1917"/>
              <a:gd name="T105" fmla="*/ 163 h 1281"/>
              <a:gd name="T106" fmla="*/ 1645 w 1917"/>
              <a:gd name="T107" fmla="*/ 11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17" h="1281">
                <a:moveTo>
                  <a:pt x="0" y="1107"/>
                </a:moveTo>
                <a:cubicBezTo>
                  <a:pt x="20" y="1150"/>
                  <a:pt x="20" y="1150"/>
                  <a:pt x="20" y="1150"/>
                </a:cubicBezTo>
                <a:cubicBezTo>
                  <a:pt x="62" y="1130"/>
                  <a:pt x="62" y="1130"/>
                  <a:pt x="62" y="1130"/>
                </a:cubicBezTo>
                <a:cubicBezTo>
                  <a:pt x="135" y="1281"/>
                  <a:pt x="135" y="1281"/>
                  <a:pt x="135" y="1281"/>
                </a:cubicBezTo>
                <a:cubicBezTo>
                  <a:pt x="185" y="1256"/>
                  <a:pt x="185" y="1256"/>
                  <a:pt x="185" y="1256"/>
                </a:cubicBezTo>
                <a:cubicBezTo>
                  <a:pt x="112" y="1105"/>
                  <a:pt x="112" y="1105"/>
                  <a:pt x="112" y="1105"/>
                </a:cubicBezTo>
                <a:cubicBezTo>
                  <a:pt x="154" y="1085"/>
                  <a:pt x="154" y="1085"/>
                  <a:pt x="154" y="1085"/>
                </a:cubicBezTo>
                <a:cubicBezTo>
                  <a:pt x="133" y="1043"/>
                  <a:pt x="133" y="1043"/>
                  <a:pt x="133" y="1043"/>
                </a:cubicBezTo>
                <a:lnTo>
                  <a:pt x="0" y="1107"/>
                </a:lnTo>
                <a:close/>
                <a:moveTo>
                  <a:pt x="233" y="1113"/>
                </a:moveTo>
                <a:cubicBezTo>
                  <a:pt x="220" y="1086"/>
                  <a:pt x="233" y="1050"/>
                  <a:pt x="263" y="1035"/>
                </a:cubicBezTo>
                <a:cubicBezTo>
                  <a:pt x="293" y="1021"/>
                  <a:pt x="330" y="1033"/>
                  <a:pt x="343" y="1060"/>
                </a:cubicBezTo>
                <a:cubicBezTo>
                  <a:pt x="359" y="1093"/>
                  <a:pt x="346" y="1130"/>
                  <a:pt x="316" y="1144"/>
                </a:cubicBezTo>
                <a:cubicBezTo>
                  <a:pt x="308" y="1148"/>
                  <a:pt x="299" y="1150"/>
                  <a:pt x="290" y="1150"/>
                </a:cubicBezTo>
                <a:cubicBezTo>
                  <a:pt x="267" y="1150"/>
                  <a:pt x="245" y="1137"/>
                  <a:pt x="233" y="1113"/>
                </a:cubicBezTo>
                <a:moveTo>
                  <a:pt x="240" y="986"/>
                </a:moveTo>
                <a:cubicBezTo>
                  <a:pt x="184" y="1013"/>
                  <a:pt x="152" y="1079"/>
                  <a:pt x="181" y="1138"/>
                </a:cubicBezTo>
                <a:cubicBezTo>
                  <a:pt x="211" y="1201"/>
                  <a:pt x="277" y="1223"/>
                  <a:pt x="339" y="1193"/>
                </a:cubicBezTo>
                <a:cubicBezTo>
                  <a:pt x="402" y="1163"/>
                  <a:pt x="425" y="1097"/>
                  <a:pt x="395" y="1034"/>
                </a:cubicBezTo>
                <a:cubicBezTo>
                  <a:pt x="376" y="994"/>
                  <a:pt x="336" y="974"/>
                  <a:pt x="295" y="974"/>
                </a:cubicBezTo>
                <a:cubicBezTo>
                  <a:pt x="276" y="974"/>
                  <a:pt x="257" y="978"/>
                  <a:pt x="240" y="986"/>
                </a:cubicBezTo>
                <a:moveTo>
                  <a:pt x="513" y="863"/>
                </a:moveTo>
                <a:cubicBezTo>
                  <a:pt x="522" y="986"/>
                  <a:pt x="522" y="986"/>
                  <a:pt x="522" y="986"/>
                </a:cubicBezTo>
                <a:cubicBezTo>
                  <a:pt x="432" y="902"/>
                  <a:pt x="432" y="902"/>
                  <a:pt x="432" y="902"/>
                </a:cubicBezTo>
                <a:cubicBezTo>
                  <a:pt x="383" y="926"/>
                  <a:pt x="383" y="926"/>
                  <a:pt x="383" y="926"/>
                </a:cubicBezTo>
                <a:cubicBezTo>
                  <a:pt x="443" y="1135"/>
                  <a:pt x="443" y="1135"/>
                  <a:pt x="443" y="1135"/>
                </a:cubicBezTo>
                <a:cubicBezTo>
                  <a:pt x="493" y="1111"/>
                  <a:pt x="493" y="1111"/>
                  <a:pt x="493" y="1111"/>
                </a:cubicBezTo>
                <a:cubicBezTo>
                  <a:pt x="456" y="992"/>
                  <a:pt x="456" y="992"/>
                  <a:pt x="456" y="992"/>
                </a:cubicBezTo>
                <a:cubicBezTo>
                  <a:pt x="456" y="991"/>
                  <a:pt x="456" y="991"/>
                  <a:pt x="456" y="991"/>
                </a:cubicBezTo>
                <a:cubicBezTo>
                  <a:pt x="555" y="1081"/>
                  <a:pt x="555" y="1081"/>
                  <a:pt x="555" y="1081"/>
                </a:cubicBezTo>
                <a:cubicBezTo>
                  <a:pt x="575" y="1072"/>
                  <a:pt x="575" y="1072"/>
                  <a:pt x="575" y="1072"/>
                </a:cubicBezTo>
                <a:cubicBezTo>
                  <a:pt x="567" y="938"/>
                  <a:pt x="567" y="938"/>
                  <a:pt x="567" y="938"/>
                </a:cubicBezTo>
                <a:cubicBezTo>
                  <a:pt x="568" y="938"/>
                  <a:pt x="568" y="938"/>
                  <a:pt x="568" y="938"/>
                </a:cubicBezTo>
                <a:cubicBezTo>
                  <a:pt x="636" y="1042"/>
                  <a:pt x="636" y="1042"/>
                  <a:pt x="636" y="1042"/>
                </a:cubicBezTo>
                <a:cubicBezTo>
                  <a:pt x="686" y="1018"/>
                  <a:pt x="686" y="1018"/>
                  <a:pt x="686" y="1018"/>
                </a:cubicBezTo>
                <a:cubicBezTo>
                  <a:pt x="563" y="838"/>
                  <a:pt x="563" y="838"/>
                  <a:pt x="563" y="838"/>
                </a:cubicBezTo>
                <a:lnTo>
                  <a:pt x="513" y="863"/>
                </a:lnTo>
                <a:close/>
                <a:moveTo>
                  <a:pt x="702" y="887"/>
                </a:moveTo>
                <a:cubicBezTo>
                  <a:pt x="689" y="860"/>
                  <a:pt x="702" y="824"/>
                  <a:pt x="732" y="809"/>
                </a:cubicBezTo>
                <a:cubicBezTo>
                  <a:pt x="762" y="795"/>
                  <a:pt x="798" y="807"/>
                  <a:pt x="811" y="834"/>
                </a:cubicBezTo>
                <a:cubicBezTo>
                  <a:pt x="827" y="868"/>
                  <a:pt x="814" y="904"/>
                  <a:pt x="784" y="918"/>
                </a:cubicBezTo>
                <a:cubicBezTo>
                  <a:pt x="776" y="922"/>
                  <a:pt x="767" y="924"/>
                  <a:pt x="758" y="924"/>
                </a:cubicBezTo>
                <a:cubicBezTo>
                  <a:pt x="736" y="924"/>
                  <a:pt x="713" y="911"/>
                  <a:pt x="702" y="887"/>
                </a:cubicBezTo>
                <a:moveTo>
                  <a:pt x="708" y="761"/>
                </a:moveTo>
                <a:cubicBezTo>
                  <a:pt x="652" y="788"/>
                  <a:pt x="621" y="853"/>
                  <a:pt x="649" y="912"/>
                </a:cubicBezTo>
                <a:cubicBezTo>
                  <a:pt x="679" y="975"/>
                  <a:pt x="746" y="997"/>
                  <a:pt x="808" y="967"/>
                </a:cubicBezTo>
                <a:cubicBezTo>
                  <a:pt x="870" y="937"/>
                  <a:pt x="894" y="871"/>
                  <a:pt x="863" y="809"/>
                </a:cubicBezTo>
                <a:cubicBezTo>
                  <a:pt x="844" y="768"/>
                  <a:pt x="804" y="748"/>
                  <a:pt x="763" y="748"/>
                </a:cubicBezTo>
                <a:cubicBezTo>
                  <a:pt x="745" y="748"/>
                  <a:pt x="726" y="752"/>
                  <a:pt x="708" y="761"/>
                </a:cubicBezTo>
                <a:moveTo>
                  <a:pt x="911" y="718"/>
                </a:moveTo>
                <a:cubicBezTo>
                  <a:pt x="916" y="716"/>
                  <a:pt x="916" y="716"/>
                  <a:pt x="916" y="716"/>
                </a:cubicBezTo>
                <a:cubicBezTo>
                  <a:pt x="932" y="708"/>
                  <a:pt x="952" y="702"/>
                  <a:pt x="962" y="723"/>
                </a:cubicBezTo>
                <a:cubicBezTo>
                  <a:pt x="972" y="744"/>
                  <a:pt x="955" y="756"/>
                  <a:pt x="939" y="764"/>
                </a:cubicBezTo>
                <a:cubicBezTo>
                  <a:pt x="934" y="767"/>
                  <a:pt x="934" y="767"/>
                  <a:pt x="934" y="767"/>
                </a:cubicBezTo>
                <a:lnTo>
                  <a:pt x="911" y="718"/>
                </a:lnTo>
                <a:close/>
                <a:moveTo>
                  <a:pt x="917" y="668"/>
                </a:moveTo>
                <a:cubicBezTo>
                  <a:pt x="842" y="704"/>
                  <a:pt x="842" y="704"/>
                  <a:pt x="842" y="704"/>
                </a:cubicBezTo>
                <a:cubicBezTo>
                  <a:pt x="935" y="898"/>
                  <a:pt x="935" y="898"/>
                  <a:pt x="935" y="898"/>
                </a:cubicBezTo>
                <a:cubicBezTo>
                  <a:pt x="986" y="873"/>
                  <a:pt x="986" y="873"/>
                  <a:pt x="986" y="873"/>
                </a:cubicBezTo>
                <a:cubicBezTo>
                  <a:pt x="950" y="799"/>
                  <a:pt x="950" y="799"/>
                  <a:pt x="950" y="799"/>
                </a:cubicBezTo>
                <a:cubicBezTo>
                  <a:pt x="950" y="799"/>
                  <a:pt x="950" y="799"/>
                  <a:pt x="950" y="799"/>
                </a:cubicBezTo>
                <a:cubicBezTo>
                  <a:pt x="1034" y="850"/>
                  <a:pt x="1034" y="850"/>
                  <a:pt x="1034" y="850"/>
                </a:cubicBezTo>
                <a:cubicBezTo>
                  <a:pt x="1096" y="820"/>
                  <a:pt x="1096" y="820"/>
                  <a:pt x="1096" y="820"/>
                </a:cubicBezTo>
                <a:cubicBezTo>
                  <a:pt x="997" y="770"/>
                  <a:pt x="997" y="770"/>
                  <a:pt x="997" y="770"/>
                </a:cubicBezTo>
                <a:cubicBezTo>
                  <a:pt x="1022" y="752"/>
                  <a:pt x="1026" y="722"/>
                  <a:pt x="1013" y="695"/>
                </a:cubicBezTo>
                <a:cubicBezTo>
                  <a:pt x="1001" y="669"/>
                  <a:pt x="981" y="657"/>
                  <a:pt x="958" y="657"/>
                </a:cubicBezTo>
                <a:cubicBezTo>
                  <a:pt x="945" y="657"/>
                  <a:pt x="931" y="661"/>
                  <a:pt x="917" y="668"/>
                </a:cubicBezTo>
                <a:moveTo>
                  <a:pt x="1086" y="634"/>
                </a:moveTo>
                <a:cubicBezTo>
                  <a:pt x="1090" y="632"/>
                  <a:pt x="1090" y="632"/>
                  <a:pt x="1090" y="632"/>
                </a:cubicBezTo>
                <a:cubicBezTo>
                  <a:pt x="1107" y="624"/>
                  <a:pt x="1127" y="618"/>
                  <a:pt x="1137" y="639"/>
                </a:cubicBezTo>
                <a:cubicBezTo>
                  <a:pt x="1147" y="660"/>
                  <a:pt x="1130" y="672"/>
                  <a:pt x="1114" y="680"/>
                </a:cubicBezTo>
                <a:cubicBezTo>
                  <a:pt x="1109" y="682"/>
                  <a:pt x="1109" y="682"/>
                  <a:pt x="1109" y="682"/>
                </a:cubicBezTo>
                <a:lnTo>
                  <a:pt x="1086" y="634"/>
                </a:lnTo>
                <a:close/>
                <a:moveTo>
                  <a:pt x="1092" y="583"/>
                </a:moveTo>
                <a:cubicBezTo>
                  <a:pt x="1017" y="620"/>
                  <a:pt x="1017" y="620"/>
                  <a:pt x="1017" y="620"/>
                </a:cubicBezTo>
                <a:cubicBezTo>
                  <a:pt x="1110" y="813"/>
                  <a:pt x="1110" y="813"/>
                  <a:pt x="1110" y="813"/>
                </a:cubicBezTo>
                <a:cubicBezTo>
                  <a:pt x="1160" y="789"/>
                  <a:pt x="1160" y="789"/>
                  <a:pt x="1160" y="789"/>
                </a:cubicBezTo>
                <a:cubicBezTo>
                  <a:pt x="1124" y="715"/>
                  <a:pt x="1124" y="715"/>
                  <a:pt x="1124" y="715"/>
                </a:cubicBezTo>
                <a:cubicBezTo>
                  <a:pt x="1125" y="714"/>
                  <a:pt x="1125" y="714"/>
                  <a:pt x="1125" y="714"/>
                </a:cubicBezTo>
                <a:cubicBezTo>
                  <a:pt x="1209" y="766"/>
                  <a:pt x="1209" y="766"/>
                  <a:pt x="1209" y="766"/>
                </a:cubicBezTo>
                <a:cubicBezTo>
                  <a:pt x="1271" y="736"/>
                  <a:pt x="1271" y="736"/>
                  <a:pt x="1271" y="736"/>
                </a:cubicBezTo>
                <a:cubicBezTo>
                  <a:pt x="1172" y="686"/>
                  <a:pt x="1172" y="686"/>
                  <a:pt x="1172" y="686"/>
                </a:cubicBezTo>
                <a:cubicBezTo>
                  <a:pt x="1197" y="668"/>
                  <a:pt x="1201" y="637"/>
                  <a:pt x="1188" y="611"/>
                </a:cubicBezTo>
                <a:cubicBezTo>
                  <a:pt x="1175" y="584"/>
                  <a:pt x="1155" y="573"/>
                  <a:pt x="1133" y="573"/>
                </a:cubicBezTo>
                <a:cubicBezTo>
                  <a:pt x="1120" y="573"/>
                  <a:pt x="1106" y="577"/>
                  <a:pt x="1092" y="583"/>
                </a:cubicBezTo>
                <a:moveTo>
                  <a:pt x="1279" y="608"/>
                </a:moveTo>
                <a:cubicBezTo>
                  <a:pt x="1266" y="582"/>
                  <a:pt x="1279" y="545"/>
                  <a:pt x="1309" y="531"/>
                </a:cubicBezTo>
                <a:cubicBezTo>
                  <a:pt x="1339" y="516"/>
                  <a:pt x="1376" y="529"/>
                  <a:pt x="1389" y="555"/>
                </a:cubicBezTo>
                <a:cubicBezTo>
                  <a:pt x="1405" y="589"/>
                  <a:pt x="1392" y="625"/>
                  <a:pt x="1362" y="640"/>
                </a:cubicBezTo>
                <a:cubicBezTo>
                  <a:pt x="1353" y="644"/>
                  <a:pt x="1345" y="646"/>
                  <a:pt x="1336" y="646"/>
                </a:cubicBezTo>
                <a:cubicBezTo>
                  <a:pt x="1313" y="646"/>
                  <a:pt x="1291" y="632"/>
                  <a:pt x="1279" y="608"/>
                </a:cubicBezTo>
                <a:moveTo>
                  <a:pt x="1286" y="482"/>
                </a:moveTo>
                <a:cubicBezTo>
                  <a:pt x="1230" y="509"/>
                  <a:pt x="1198" y="575"/>
                  <a:pt x="1227" y="633"/>
                </a:cubicBezTo>
                <a:cubicBezTo>
                  <a:pt x="1257" y="696"/>
                  <a:pt x="1323" y="718"/>
                  <a:pt x="1385" y="689"/>
                </a:cubicBezTo>
                <a:cubicBezTo>
                  <a:pt x="1447" y="658"/>
                  <a:pt x="1471" y="593"/>
                  <a:pt x="1441" y="530"/>
                </a:cubicBezTo>
                <a:cubicBezTo>
                  <a:pt x="1421" y="490"/>
                  <a:pt x="1382" y="469"/>
                  <a:pt x="1341" y="469"/>
                </a:cubicBezTo>
                <a:cubicBezTo>
                  <a:pt x="1322" y="469"/>
                  <a:pt x="1303" y="474"/>
                  <a:pt x="1286" y="482"/>
                </a:cubicBezTo>
                <a:moveTo>
                  <a:pt x="945" y="489"/>
                </a:moveTo>
                <a:cubicBezTo>
                  <a:pt x="950" y="486"/>
                  <a:pt x="950" y="486"/>
                  <a:pt x="950" y="486"/>
                </a:cubicBezTo>
                <a:cubicBezTo>
                  <a:pt x="966" y="479"/>
                  <a:pt x="990" y="464"/>
                  <a:pt x="1002" y="488"/>
                </a:cubicBezTo>
                <a:cubicBezTo>
                  <a:pt x="1012" y="509"/>
                  <a:pt x="986" y="520"/>
                  <a:pt x="971" y="528"/>
                </a:cubicBezTo>
                <a:cubicBezTo>
                  <a:pt x="965" y="531"/>
                  <a:pt x="965" y="531"/>
                  <a:pt x="965" y="531"/>
                </a:cubicBezTo>
                <a:lnTo>
                  <a:pt x="945" y="489"/>
                </a:lnTo>
                <a:close/>
                <a:moveTo>
                  <a:pt x="909" y="414"/>
                </a:moveTo>
                <a:cubicBezTo>
                  <a:pt x="912" y="412"/>
                  <a:pt x="912" y="412"/>
                  <a:pt x="912" y="412"/>
                </a:cubicBezTo>
                <a:cubicBezTo>
                  <a:pt x="926" y="406"/>
                  <a:pt x="942" y="399"/>
                  <a:pt x="951" y="417"/>
                </a:cubicBezTo>
                <a:cubicBezTo>
                  <a:pt x="959" y="433"/>
                  <a:pt x="946" y="442"/>
                  <a:pt x="932" y="449"/>
                </a:cubicBezTo>
                <a:cubicBezTo>
                  <a:pt x="927" y="452"/>
                  <a:pt x="927" y="452"/>
                  <a:pt x="927" y="452"/>
                </a:cubicBezTo>
                <a:lnTo>
                  <a:pt x="909" y="414"/>
                </a:lnTo>
                <a:close/>
                <a:moveTo>
                  <a:pt x="912" y="365"/>
                </a:moveTo>
                <a:cubicBezTo>
                  <a:pt x="840" y="400"/>
                  <a:pt x="840" y="400"/>
                  <a:pt x="840" y="400"/>
                </a:cubicBezTo>
                <a:cubicBezTo>
                  <a:pt x="933" y="593"/>
                  <a:pt x="933" y="593"/>
                  <a:pt x="933" y="593"/>
                </a:cubicBezTo>
                <a:cubicBezTo>
                  <a:pt x="1011" y="556"/>
                  <a:pt x="1011" y="556"/>
                  <a:pt x="1011" y="556"/>
                </a:cubicBezTo>
                <a:cubicBezTo>
                  <a:pt x="1046" y="539"/>
                  <a:pt x="1075" y="509"/>
                  <a:pt x="1055" y="468"/>
                </a:cubicBezTo>
                <a:cubicBezTo>
                  <a:pt x="1042" y="441"/>
                  <a:pt x="1021" y="428"/>
                  <a:pt x="992" y="438"/>
                </a:cubicBezTo>
                <a:cubicBezTo>
                  <a:pt x="991" y="437"/>
                  <a:pt x="991" y="437"/>
                  <a:pt x="991" y="437"/>
                </a:cubicBezTo>
                <a:cubicBezTo>
                  <a:pt x="1003" y="422"/>
                  <a:pt x="1002" y="405"/>
                  <a:pt x="994" y="388"/>
                </a:cubicBezTo>
                <a:cubicBezTo>
                  <a:pt x="982" y="365"/>
                  <a:pt x="967" y="355"/>
                  <a:pt x="948" y="355"/>
                </a:cubicBezTo>
                <a:cubicBezTo>
                  <a:pt x="937" y="355"/>
                  <a:pt x="925" y="359"/>
                  <a:pt x="912" y="365"/>
                </a:cubicBezTo>
                <a:moveTo>
                  <a:pt x="1641" y="318"/>
                </a:moveTo>
                <a:cubicBezTo>
                  <a:pt x="1665" y="461"/>
                  <a:pt x="1665" y="461"/>
                  <a:pt x="1665" y="461"/>
                </a:cubicBezTo>
                <a:cubicBezTo>
                  <a:pt x="1665" y="461"/>
                  <a:pt x="1665" y="461"/>
                  <a:pt x="1665" y="461"/>
                </a:cubicBezTo>
                <a:cubicBezTo>
                  <a:pt x="1566" y="354"/>
                  <a:pt x="1566" y="354"/>
                  <a:pt x="1566" y="354"/>
                </a:cubicBezTo>
                <a:cubicBezTo>
                  <a:pt x="1526" y="374"/>
                  <a:pt x="1526" y="374"/>
                  <a:pt x="1526" y="374"/>
                </a:cubicBezTo>
                <a:cubicBezTo>
                  <a:pt x="1546" y="519"/>
                  <a:pt x="1546" y="519"/>
                  <a:pt x="1546" y="519"/>
                </a:cubicBezTo>
                <a:cubicBezTo>
                  <a:pt x="1545" y="519"/>
                  <a:pt x="1545" y="519"/>
                  <a:pt x="1545" y="519"/>
                </a:cubicBezTo>
                <a:cubicBezTo>
                  <a:pt x="1451" y="410"/>
                  <a:pt x="1451" y="410"/>
                  <a:pt x="1451" y="410"/>
                </a:cubicBezTo>
                <a:cubicBezTo>
                  <a:pt x="1399" y="435"/>
                  <a:pt x="1399" y="435"/>
                  <a:pt x="1399" y="435"/>
                </a:cubicBezTo>
                <a:cubicBezTo>
                  <a:pt x="1550" y="601"/>
                  <a:pt x="1550" y="601"/>
                  <a:pt x="1550" y="601"/>
                </a:cubicBezTo>
                <a:cubicBezTo>
                  <a:pt x="1601" y="576"/>
                  <a:pt x="1601" y="576"/>
                  <a:pt x="1601" y="576"/>
                </a:cubicBezTo>
                <a:cubicBezTo>
                  <a:pt x="1585" y="446"/>
                  <a:pt x="1585" y="446"/>
                  <a:pt x="1585" y="446"/>
                </a:cubicBezTo>
                <a:cubicBezTo>
                  <a:pt x="1586" y="445"/>
                  <a:pt x="1586" y="445"/>
                  <a:pt x="1586" y="445"/>
                </a:cubicBezTo>
                <a:cubicBezTo>
                  <a:pt x="1674" y="541"/>
                  <a:pt x="1674" y="541"/>
                  <a:pt x="1674" y="541"/>
                </a:cubicBezTo>
                <a:cubicBezTo>
                  <a:pt x="1725" y="517"/>
                  <a:pt x="1725" y="517"/>
                  <a:pt x="1725" y="517"/>
                </a:cubicBezTo>
                <a:cubicBezTo>
                  <a:pt x="1694" y="293"/>
                  <a:pt x="1694" y="293"/>
                  <a:pt x="1694" y="293"/>
                </a:cubicBezTo>
                <a:lnTo>
                  <a:pt x="1641" y="318"/>
                </a:lnTo>
                <a:close/>
                <a:moveTo>
                  <a:pt x="1014" y="316"/>
                </a:moveTo>
                <a:cubicBezTo>
                  <a:pt x="1107" y="510"/>
                  <a:pt x="1107" y="510"/>
                  <a:pt x="1107" y="510"/>
                </a:cubicBezTo>
                <a:cubicBezTo>
                  <a:pt x="1217" y="456"/>
                  <a:pt x="1217" y="456"/>
                  <a:pt x="1217" y="456"/>
                </a:cubicBezTo>
                <a:cubicBezTo>
                  <a:pt x="1197" y="414"/>
                  <a:pt x="1197" y="414"/>
                  <a:pt x="1197" y="414"/>
                </a:cubicBezTo>
                <a:cubicBezTo>
                  <a:pt x="1137" y="443"/>
                  <a:pt x="1137" y="443"/>
                  <a:pt x="1137" y="443"/>
                </a:cubicBezTo>
                <a:cubicBezTo>
                  <a:pt x="1121" y="409"/>
                  <a:pt x="1121" y="409"/>
                  <a:pt x="1121" y="409"/>
                </a:cubicBezTo>
                <a:cubicBezTo>
                  <a:pt x="1178" y="382"/>
                  <a:pt x="1178" y="382"/>
                  <a:pt x="1178" y="382"/>
                </a:cubicBezTo>
                <a:cubicBezTo>
                  <a:pt x="1157" y="339"/>
                  <a:pt x="1157" y="339"/>
                  <a:pt x="1157" y="339"/>
                </a:cubicBezTo>
                <a:cubicBezTo>
                  <a:pt x="1100" y="367"/>
                  <a:pt x="1100" y="367"/>
                  <a:pt x="1100" y="367"/>
                </a:cubicBezTo>
                <a:cubicBezTo>
                  <a:pt x="1085" y="334"/>
                  <a:pt x="1085" y="334"/>
                  <a:pt x="1085" y="334"/>
                </a:cubicBezTo>
                <a:cubicBezTo>
                  <a:pt x="1144" y="305"/>
                  <a:pt x="1144" y="305"/>
                  <a:pt x="1144" y="305"/>
                </a:cubicBezTo>
                <a:cubicBezTo>
                  <a:pt x="1124" y="263"/>
                  <a:pt x="1124" y="263"/>
                  <a:pt x="1124" y="263"/>
                </a:cubicBezTo>
                <a:lnTo>
                  <a:pt x="1014" y="316"/>
                </a:lnTo>
                <a:close/>
                <a:moveTo>
                  <a:pt x="1769" y="250"/>
                </a:moveTo>
                <a:cubicBezTo>
                  <a:pt x="1731" y="269"/>
                  <a:pt x="1715" y="308"/>
                  <a:pt x="1734" y="347"/>
                </a:cubicBezTo>
                <a:cubicBezTo>
                  <a:pt x="1752" y="385"/>
                  <a:pt x="1777" y="383"/>
                  <a:pt x="1813" y="377"/>
                </a:cubicBezTo>
                <a:cubicBezTo>
                  <a:pt x="1825" y="375"/>
                  <a:pt x="1847" y="370"/>
                  <a:pt x="1854" y="384"/>
                </a:cubicBezTo>
                <a:cubicBezTo>
                  <a:pt x="1861" y="398"/>
                  <a:pt x="1851" y="410"/>
                  <a:pt x="1839" y="415"/>
                </a:cubicBezTo>
                <a:cubicBezTo>
                  <a:pt x="1822" y="424"/>
                  <a:pt x="1803" y="422"/>
                  <a:pt x="1785" y="417"/>
                </a:cubicBezTo>
                <a:cubicBezTo>
                  <a:pt x="1783" y="468"/>
                  <a:pt x="1783" y="468"/>
                  <a:pt x="1783" y="468"/>
                </a:cubicBezTo>
                <a:cubicBezTo>
                  <a:pt x="1809" y="472"/>
                  <a:pt x="1837" y="469"/>
                  <a:pt x="1862" y="457"/>
                </a:cubicBezTo>
                <a:cubicBezTo>
                  <a:pt x="1881" y="448"/>
                  <a:pt x="1899" y="432"/>
                  <a:pt x="1908" y="412"/>
                </a:cubicBezTo>
                <a:cubicBezTo>
                  <a:pt x="1917" y="392"/>
                  <a:pt x="1912" y="370"/>
                  <a:pt x="1903" y="350"/>
                </a:cubicBezTo>
                <a:cubicBezTo>
                  <a:pt x="1887" y="319"/>
                  <a:pt x="1860" y="316"/>
                  <a:pt x="1829" y="321"/>
                </a:cubicBezTo>
                <a:cubicBezTo>
                  <a:pt x="1815" y="323"/>
                  <a:pt x="1815" y="323"/>
                  <a:pt x="1815" y="323"/>
                </a:cubicBezTo>
                <a:cubicBezTo>
                  <a:pt x="1804" y="324"/>
                  <a:pt x="1789" y="327"/>
                  <a:pt x="1783" y="315"/>
                </a:cubicBezTo>
                <a:cubicBezTo>
                  <a:pt x="1778" y="305"/>
                  <a:pt x="1788" y="293"/>
                  <a:pt x="1797" y="289"/>
                </a:cubicBezTo>
                <a:cubicBezTo>
                  <a:pt x="1809" y="283"/>
                  <a:pt x="1824" y="282"/>
                  <a:pt x="1837" y="285"/>
                </a:cubicBezTo>
                <a:cubicBezTo>
                  <a:pt x="1838" y="237"/>
                  <a:pt x="1838" y="237"/>
                  <a:pt x="1838" y="237"/>
                </a:cubicBezTo>
                <a:cubicBezTo>
                  <a:pt x="1835" y="237"/>
                  <a:pt x="1833" y="236"/>
                  <a:pt x="1830" y="236"/>
                </a:cubicBezTo>
                <a:cubicBezTo>
                  <a:pt x="1810" y="236"/>
                  <a:pt x="1787" y="242"/>
                  <a:pt x="1769" y="250"/>
                </a:cubicBezTo>
                <a:moveTo>
                  <a:pt x="1140" y="255"/>
                </a:moveTo>
                <a:cubicBezTo>
                  <a:pt x="1161" y="297"/>
                  <a:pt x="1161" y="297"/>
                  <a:pt x="1161" y="297"/>
                </a:cubicBezTo>
                <a:cubicBezTo>
                  <a:pt x="1202" y="277"/>
                  <a:pt x="1202" y="277"/>
                  <a:pt x="1202" y="277"/>
                </a:cubicBezTo>
                <a:cubicBezTo>
                  <a:pt x="1275" y="428"/>
                  <a:pt x="1275" y="428"/>
                  <a:pt x="1275" y="428"/>
                </a:cubicBezTo>
                <a:cubicBezTo>
                  <a:pt x="1326" y="404"/>
                  <a:pt x="1326" y="404"/>
                  <a:pt x="1326" y="404"/>
                </a:cubicBezTo>
                <a:cubicBezTo>
                  <a:pt x="1253" y="253"/>
                  <a:pt x="1253" y="253"/>
                  <a:pt x="1253" y="253"/>
                </a:cubicBezTo>
                <a:cubicBezTo>
                  <a:pt x="1294" y="233"/>
                  <a:pt x="1294" y="233"/>
                  <a:pt x="1294" y="233"/>
                </a:cubicBezTo>
                <a:cubicBezTo>
                  <a:pt x="1274" y="190"/>
                  <a:pt x="1274" y="190"/>
                  <a:pt x="1274" y="190"/>
                </a:cubicBezTo>
                <a:lnTo>
                  <a:pt x="1140" y="255"/>
                </a:lnTo>
                <a:close/>
                <a:moveTo>
                  <a:pt x="1277" y="189"/>
                </a:moveTo>
                <a:cubicBezTo>
                  <a:pt x="1298" y="231"/>
                  <a:pt x="1298" y="231"/>
                  <a:pt x="1298" y="231"/>
                </a:cubicBezTo>
                <a:cubicBezTo>
                  <a:pt x="1339" y="211"/>
                  <a:pt x="1339" y="211"/>
                  <a:pt x="1339" y="211"/>
                </a:cubicBezTo>
                <a:cubicBezTo>
                  <a:pt x="1412" y="362"/>
                  <a:pt x="1412" y="362"/>
                  <a:pt x="1412" y="362"/>
                </a:cubicBezTo>
                <a:cubicBezTo>
                  <a:pt x="1462" y="338"/>
                  <a:pt x="1462" y="338"/>
                  <a:pt x="1462" y="338"/>
                </a:cubicBezTo>
                <a:cubicBezTo>
                  <a:pt x="1390" y="187"/>
                  <a:pt x="1390" y="187"/>
                  <a:pt x="1390" y="187"/>
                </a:cubicBezTo>
                <a:cubicBezTo>
                  <a:pt x="1431" y="167"/>
                  <a:pt x="1431" y="167"/>
                  <a:pt x="1431" y="167"/>
                </a:cubicBezTo>
                <a:cubicBezTo>
                  <a:pt x="1411" y="124"/>
                  <a:pt x="1411" y="124"/>
                  <a:pt x="1411" y="124"/>
                </a:cubicBezTo>
                <a:lnTo>
                  <a:pt x="1277" y="189"/>
                </a:lnTo>
                <a:close/>
                <a:moveTo>
                  <a:pt x="1429" y="115"/>
                </a:moveTo>
                <a:cubicBezTo>
                  <a:pt x="1522" y="309"/>
                  <a:pt x="1522" y="309"/>
                  <a:pt x="1522" y="309"/>
                </a:cubicBezTo>
                <a:cubicBezTo>
                  <a:pt x="1633" y="256"/>
                  <a:pt x="1633" y="256"/>
                  <a:pt x="1633" y="256"/>
                </a:cubicBezTo>
                <a:cubicBezTo>
                  <a:pt x="1612" y="213"/>
                  <a:pt x="1612" y="213"/>
                  <a:pt x="1612" y="213"/>
                </a:cubicBezTo>
                <a:cubicBezTo>
                  <a:pt x="1552" y="242"/>
                  <a:pt x="1552" y="242"/>
                  <a:pt x="1552" y="242"/>
                </a:cubicBezTo>
                <a:cubicBezTo>
                  <a:pt x="1536" y="209"/>
                  <a:pt x="1536" y="209"/>
                  <a:pt x="1536" y="209"/>
                </a:cubicBezTo>
                <a:cubicBezTo>
                  <a:pt x="1593" y="181"/>
                  <a:pt x="1593" y="181"/>
                  <a:pt x="1593" y="181"/>
                </a:cubicBezTo>
                <a:cubicBezTo>
                  <a:pt x="1572" y="139"/>
                  <a:pt x="1572" y="139"/>
                  <a:pt x="1572" y="139"/>
                </a:cubicBezTo>
                <a:cubicBezTo>
                  <a:pt x="1515" y="166"/>
                  <a:pt x="1515" y="166"/>
                  <a:pt x="1515" y="166"/>
                </a:cubicBezTo>
                <a:cubicBezTo>
                  <a:pt x="1500" y="134"/>
                  <a:pt x="1500" y="134"/>
                  <a:pt x="1500" y="134"/>
                </a:cubicBezTo>
                <a:cubicBezTo>
                  <a:pt x="1560" y="105"/>
                  <a:pt x="1560" y="105"/>
                  <a:pt x="1560" y="105"/>
                </a:cubicBezTo>
                <a:cubicBezTo>
                  <a:pt x="1539" y="62"/>
                  <a:pt x="1539" y="62"/>
                  <a:pt x="1539" y="62"/>
                </a:cubicBezTo>
                <a:lnTo>
                  <a:pt x="1429" y="115"/>
                </a:lnTo>
                <a:close/>
                <a:moveTo>
                  <a:pt x="1639" y="61"/>
                </a:moveTo>
                <a:cubicBezTo>
                  <a:pt x="1644" y="59"/>
                  <a:pt x="1644" y="59"/>
                  <a:pt x="1644" y="59"/>
                </a:cubicBezTo>
                <a:cubicBezTo>
                  <a:pt x="1661" y="51"/>
                  <a:pt x="1680" y="45"/>
                  <a:pt x="1691" y="66"/>
                </a:cubicBezTo>
                <a:cubicBezTo>
                  <a:pt x="1701" y="87"/>
                  <a:pt x="1684" y="99"/>
                  <a:pt x="1667" y="107"/>
                </a:cubicBezTo>
                <a:cubicBezTo>
                  <a:pt x="1662" y="110"/>
                  <a:pt x="1662" y="110"/>
                  <a:pt x="1662" y="110"/>
                </a:cubicBezTo>
                <a:lnTo>
                  <a:pt x="1639" y="61"/>
                </a:lnTo>
                <a:close/>
                <a:moveTo>
                  <a:pt x="1645" y="11"/>
                </a:moveTo>
                <a:cubicBezTo>
                  <a:pt x="1570" y="47"/>
                  <a:pt x="1570" y="47"/>
                  <a:pt x="1570" y="47"/>
                </a:cubicBezTo>
                <a:cubicBezTo>
                  <a:pt x="1664" y="241"/>
                  <a:pt x="1664" y="241"/>
                  <a:pt x="1664" y="241"/>
                </a:cubicBezTo>
                <a:cubicBezTo>
                  <a:pt x="1714" y="217"/>
                  <a:pt x="1714" y="217"/>
                  <a:pt x="1714" y="217"/>
                </a:cubicBezTo>
                <a:cubicBezTo>
                  <a:pt x="1678" y="142"/>
                  <a:pt x="1678" y="142"/>
                  <a:pt x="1678" y="142"/>
                </a:cubicBezTo>
                <a:cubicBezTo>
                  <a:pt x="1679" y="142"/>
                  <a:pt x="1679" y="142"/>
                  <a:pt x="1679" y="142"/>
                </a:cubicBezTo>
                <a:cubicBezTo>
                  <a:pt x="1762" y="193"/>
                  <a:pt x="1762" y="193"/>
                  <a:pt x="1762" y="193"/>
                </a:cubicBezTo>
                <a:cubicBezTo>
                  <a:pt x="1825" y="163"/>
                  <a:pt x="1825" y="163"/>
                  <a:pt x="1825" y="163"/>
                </a:cubicBezTo>
                <a:cubicBezTo>
                  <a:pt x="1726" y="113"/>
                  <a:pt x="1726" y="113"/>
                  <a:pt x="1726" y="113"/>
                </a:cubicBezTo>
                <a:cubicBezTo>
                  <a:pt x="1751" y="95"/>
                  <a:pt x="1755" y="65"/>
                  <a:pt x="1742" y="38"/>
                </a:cubicBezTo>
                <a:cubicBezTo>
                  <a:pt x="1729" y="12"/>
                  <a:pt x="1709" y="0"/>
                  <a:pt x="1686" y="0"/>
                </a:cubicBezTo>
                <a:cubicBezTo>
                  <a:pt x="1673" y="0"/>
                  <a:pt x="1659" y="4"/>
                  <a:pt x="1645" y="11"/>
                </a:cubicBezTo>
              </a:path>
            </a:pathLst>
          </a:custGeom>
          <a:gradFill flip="none" rotWithShape="1">
            <a:gsLst>
              <a:gs pos="0">
                <a:schemeClr val="accent1"/>
              </a:gs>
              <a:gs pos="60000">
                <a:schemeClr val="accent3"/>
              </a:gs>
              <a:gs pos="30000">
                <a:schemeClr val="accent2"/>
              </a:gs>
              <a:gs pos="90000">
                <a:schemeClr val="accent4"/>
              </a:gs>
            </a:gsLst>
            <a:lin ang="198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67442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0087" y="318034"/>
            <a:ext cx="11591748" cy="6227183"/>
          </a:xfrm>
          <a:prstGeom prst="rect">
            <a:avLst/>
          </a:prstGeom>
          <a:solidFill>
            <a:schemeClr val="accent1"/>
          </a:solidFill>
          <a:ln w="222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Freeform 9"/>
          <p:cNvSpPr>
            <a:spLocks/>
          </p:cNvSpPr>
          <p:nvPr userDrawn="1"/>
        </p:nvSpPr>
        <p:spPr bwMode="auto">
          <a:xfrm>
            <a:off x="647700" y="1311015"/>
            <a:ext cx="4514850" cy="3167062"/>
          </a:xfrm>
          <a:custGeom>
            <a:avLst/>
            <a:gdLst>
              <a:gd name="T0" fmla="*/ 0 w 2710"/>
              <a:gd name="T1" fmla="*/ 0 h 1995"/>
              <a:gd name="T2" fmla="*/ 0 w 2710"/>
              <a:gd name="T3" fmla="*/ 1995 h 1995"/>
              <a:gd name="T4" fmla="*/ 2710 w 2710"/>
              <a:gd name="T5" fmla="*/ 1479 h 1995"/>
              <a:gd name="T6" fmla="*/ 2710 w 2710"/>
              <a:gd name="T7" fmla="*/ 0 h 1995"/>
              <a:gd name="T8" fmla="*/ 0 w 2710"/>
              <a:gd name="T9" fmla="*/ 0 h 1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0" h="1995">
                <a:moveTo>
                  <a:pt x="0" y="0"/>
                </a:moveTo>
                <a:lnTo>
                  <a:pt x="0" y="1995"/>
                </a:lnTo>
                <a:lnTo>
                  <a:pt x="2710" y="1479"/>
                </a:lnTo>
                <a:lnTo>
                  <a:pt x="271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106" y="1383538"/>
            <a:ext cx="4515444" cy="1210281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106" y="2610461"/>
            <a:ext cx="4515444" cy="100904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106" y="3635376"/>
            <a:ext cx="45154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92C45D-E375-4E28-848C-AB81C48F5368}" type="datetime3">
              <a:rPr lang="en-US" smtClean="0"/>
              <a:t>15 March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36521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65" y="1600201"/>
            <a:ext cx="11591769" cy="4241800"/>
          </a:xfrm>
          <a:prstGeom prst="rect">
            <a:avLst/>
          </a:prstGeom>
        </p:spPr>
        <p:txBody>
          <a:bodyPr vert="horz" lIns="360000" tIns="36000" rIns="360000" bIns="3600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85" y="340502"/>
            <a:ext cx="11591749" cy="749097"/>
          </a:xfrm>
          <a:prstGeom prst="rect">
            <a:avLst/>
          </a:prstGeom>
        </p:spPr>
        <p:txBody>
          <a:bodyPr vert="horz" lIns="36000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3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60" r:id="rId7"/>
    <p:sldLayoutId id="2147483661" r:id="rId8"/>
    <p:sldLayoutId id="2147483673" r:id="rId9"/>
    <p:sldLayoutId id="2147483662" r:id="rId10"/>
    <p:sldLayoutId id="2147483663" r:id="rId11"/>
    <p:sldLayoutId id="2147483664" r:id="rId12"/>
    <p:sldLayoutId id="2147483743" r:id="rId13"/>
    <p:sldLayoutId id="2147483744" r:id="rId14"/>
    <p:sldLayoutId id="214748374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00" indent="-3476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63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3619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363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65" y="1600201"/>
            <a:ext cx="11591769" cy="4241800"/>
          </a:xfrm>
          <a:prstGeom prst="rect">
            <a:avLst/>
          </a:prstGeom>
        </p:spPr>
        <p:txBody>
          <a:bodyPr vert="horz" lIns="360000" tIns="36000" rIns="360000" bIns="3600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00164" y="315880"/>
            <a:ext cx="11591671" cy="798342"/>
          </a:xfrm>
          <a:custGeom>
            <a:avLst/>
            <a:gdLst>
              <a:gd name="T0" fmla="*/ 6880 w 7376"/>
              <a:gd name="T1" fmla="*/ 508 h 508"/>
              <a:gd name="T2" fmla="*/ 0 w 7376"/>
              <a:gd name="T3" fmla="*/ 492 h 508"/>
              <a:gd name="T4" fmla="*/ 0 w 7376"/>
              <a:gd name="T5" fmla="*/ 0 h 508"/>
              <a:gd name="T6" fmla="*/ 7376 w 7376"/>
              <a:gd name="T7" fmla="*/ 0 h 508"/>
              <a:gd name="T8" fmla="*/ 7376 w 7376"/>
              <a:gd name="T9" fmla="*/ 238 h 508"/>
              <a:gd name="T10" fmla="*/ 6880 w 7376"/>
              <a:gd name="T11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76" h="508">
                <a:moveTo>
                  <a:pt x="6880" y="508"/>
                </a:moveTo>
                <a:lnTo>
                  <a:pt x="0" y="492"/>
                </a:lnTo>
                <a:lnTo>
                  <a:pt x="0" y="0"/>
                </a:lnTo>
                <a:lnTo>
                  <a:pt x="7376" y="0"/>
                </a:lnTo>
                <a:lnTo>
                  <a:pt x="7376" y="238"/>
                </a:lnTo>
                <a:lnTo>
                  <a:pt x="6880" y="508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5"/>
          <p:cNvSpPr>
            <a:spLocks noChangeArrowheads="1"/>
          </p:cNvSpPr>
          <p:nvPr userDrawn="1"/>
        </p:nvSpPr>
        <p:spPr bwMode="auto">
          <a:xfrm>
            <a:off x="300127" y="6097472"/>
            <a:ext cx="10928645" cy="444689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6"/>
          <p:cNvSpPr>
            <a:spLocks noChangeArrowheads="1"/>
          </p:cNvSpPr>
          <p:nvPr userDrawn="1"/>
        </p:nvSpPr>
        <p:spPr bwMode="auto">
          <a:xfrm>
            <a:off x="11400047" y="6097472"/>
            <a:ext cx="491829" cy="444689"/>
          </a:xfrm>
          <a:prstGeom prst="rect">
            <a:avLst/>
          </a:prstGeom>
          <a:solidFill>
            <a:schemeClr val="accent1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086" y="6137253"/>
            <a:ext cx="10928686" cy="365125"/>
          </a:xfrm>
          <a:prstGeom prst="rect">
            <a:avLst/>
          </a:prstGeom>
        </p:spPr>
        <p:txBody>
          <a:bodyPr vert="horz" lIns="144000" tIns="45720" rIns="91440" bIns="45720" rtlCol="0" anchor="ctr"/>
          <a:lstStyle>
            <a:lvl1pPr algn="l">
              <a:defRPr sz="12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 userDrawn="1"/>
        </p:nvSpPr>
        <p:spPr>
          <a:xfrm>
            <a:off x="11400067" y="6138025"/>
            <a:ext cx="49178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E6C54B-C880-4973-B810-68E0A405AF96}" type="slidenum">
              <a:rPr lang="en-US" sz="1000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85" y="340502"/>
            <a:ext cx="11591749" cy="749097"/>
          </a:xfrm>
          <a:prstGeom prst="rect">
            <a:avLst/>
          </a:prstGeom>
        </p:spPr>
        <p:txBody>
          <a:bodyPr vert="horz" lIns="36000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1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00" indent="-3476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63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3619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363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65" y="1600201"/>
            <a:ext cx="11591769" cy="4241800"/>
          </a:xfrm>
          <a:prstGeom prst="rect">
            <a:avLst/>
          </a:prstGeom>
        </p:spPr>
        <p:txBody>
          <a:bodyPr vert="horz" lIns="360000" tIns="36000" rIns="360000" bIns="3600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00164" y="315880"/>
            <a:ext cx="11591671" cy="798342"/>
          </a:xfrm>
          <a:custGeom>
            <a:avLst/>
            <a:gdLst>
              <a:gd name="T0" fmla="*/ 6880 w 7376"/>
              <a:gd name="T1" fmla="*/ 508 h 508"/>
              <a:gd name="T2" fmla="*/ 0 w 7376"/>
              <a:gd name="T3" fmla="*/ 492 h 508"/>
              <a:gd name="T4" fmla="*/ 0 w 7376"/>
              <a:gd name="T5" fmla="*/ 0 h 508"/>
              <a:gd name="T6" fmla="*/ 7376 w 7376"/>
              <a:gd name="T7" fmla="*/ 0 h 508"/>
              <a:gd name="T8" fmla="*/ 7376 w 7376"/>
              <a:gd name="T9" fmla="*/ 238 h 508"/>
              <a:gd name="T10" fmla="*/ 6880 w 7376"/>
              <a:gd name="T11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76" h="508">
                <a:moveTo>
                  <a:pt x="6880" y="508"/>
                </a:moveTo>
                <a:lnTo>
                  <a:pt x="0" y="492"/>
                </a:lnTo>
                <a:lnTo>
                  <a:pt x="0" y="0"/>
                </a:lnTo>
                <a:lnTo>
                  <a:pt x="7376" y="0"/>
                </a:lnTo>
                <a:lnTo>
                  <a:pt x="7376" y="238"/>
                </a:lnTo>
                <a:lnTo>
                  <a:pt x="6880" y="508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5"/>
          <p:cNvSpPr>
            <a:spLocks noChangeArrowheads="1"/>
          </p:cNvSpPr>
          <p:nvPr userDrawn="1"/>
        </p:nvSpPr>
        <p:spPr bwMode="auto">
          <a:xfrm>
            <a:off x="300127" y="6097472"/>
            <a:ext cx="10928645" cy="444689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6"/>
          <p:cNvSpPr>
            <a:spLocks noChangeArrowheads="1"/>
          </p:cNvSpPr>
          <p:nvPr userDrawn="1"/>
        </p:nvSpPr>
        <p:spPr bwMode="auto">
          <a:xfrm>
            <a:off x="11400047" y="6097472"/>
            <a:ext cx="491829" cy="444689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086" y="6137253"/>
            <a:ext cx="10928686" cy="365125"/>
          </a:xfrm>
          <a:prstGeom prst="rect">
            <a:avLst/>
          </a:prstGeom>
        </p:spPr>
        <p:txBody>
          <a:bodyPr vert="horz" lIns="144000" tIns="45720" rIns="91440" bIns="45720" rtlCol="0" anchor="ctr"/>
          <a:lstStyle>
            <a:lvl1pPr algn="l">
              <a:defRPr sz="12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 userDrawn="1"/>
        </p:nvSpPr>
        <p:spPr>
          <a:xfrm>
            <a:off x="11400067" y="6138025"/>
            <a:ext cx="49178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E6C54B-C880-4973-B810-68E0A405AF96}" type="slidenum">
              <a:rPr lang="en-US" sz="1000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85" y="340502"/>
            <a:ext cx="11591749" cy="749097"/>
          </a:xfrm>
          <a:prstGeom prst="rect">
            <a:avLst/>
          </a:prstGeom>
        </p:spPr>
        <p:txBody>
          <a:bodyPr vert="horz" lIns="36000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7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00" indent="-3476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63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3619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363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65" y="1600201"/>
            <a:ext cx="11591769" cy="4241800"/>
          </a:xfrm>
          <a:prstGeom prst="rect">
            <a:avLst/>
          </a:prstGeom>
        </p:spPr>
        <p:txBody>
          <a:bodyPr vert="horz" lIns="360000" tIns="36000" rIns="360000" bIns="3600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00164" y="315880"/>
            <a:ext cx="11591671" cy="798342"/>
          </a:xfrm>
          <a:custGeom>
            <a:avLst/>
            <a:gdLst>
              <a:gd name="T0" fmla="*/ 6880 w 7376"/>
              <a:gd name="T1" fmla="*/ 508 h 508"/>
              <a:gd name="T2" fmla="*/ 0 w 7376"/>
              <a:gd name="T3" fmla="*/ 492 h 508"/>
              <a:gd name="T4" fmla="*/ 0 w 7376"/>
              <a:gd name="T5" fmla="*/ 0 h 508"/>
              <a:gd name="T6" fmla="*/ 7376 w 7376"/>
              <a:gd name="T7" fmla="*/ 0 h 508"/>
              <a:gd name="T8" fmla="*/ 7376 w 7376"/>
              <a:gd name="T9" fmla="*/ 238 h 508"/>
              <a:gd name="T10" fmla="*/ 6880 w 7376"/>
              <a:gd name="T11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76" h="508">
                <a:moveTo>
                  <a:pt x="6880" y="508"/>
                </a:moveTo>
                <a:lnTo>
                  <a:pt x="0" y="492"/>
                </a:lnTo>
                <a:lnTo>
                  <a:pt x="0" y="0"/>
                </a:lnTo>
                <a:lnTo>
                  <a:pt x="7376" y="0"/>
                </a:lnTo>
                <a:lnTo>
                  <a:pt x="7376" y="238"/>
                </a:lnTo>
                <a:lnTo>
                  <a:pt x="6880" y="508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5"/>
          <p:cNvSpPr>
            <a:spLocks noChangeArrowheads="1"/>
          </p:cNvSpPr>
          <p:nvPr userDrawn="1"/>
        </p:nvSpPr>
        <p:spPr bwMode="auto">
          <a:xfrm>
            <a:off x="300127" y="6097472"/>
            <a:ext cx="10928645" cy="444689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6"/>
          <p:cNvSpPr>
            <a:spLocks noChangeArrowheads="1"/>
          </p:cNvSpPr>
          <p:nvPr userDrawn="1"/>
        </p:nvSpPr>
        <p:spPr bwMode="auto">
          <a:xfrm>
            <a:off x="11400047" y="6097472"/>
            <a:ext cx="491829" cy="444689"/>
          </a:xfrm>
          <a:prstGeom prst="rect">
            <a:avLst/>
          </a:prstGeom>
          <a:solidFill>
            <a:schemeClr val="accent3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086" y="6137253"/>
            <a:ext cx="10928686" cy="365125"/>
          </a:xfrm>
          <a:prstGeom prst="rect">
            <a:avLst/>
          </a:prstGeom>
        </p:spPr>
        <p:txBody>
          <a:bodyPr vert="horz" lIns="144000" tIns="45720" rIns="91440" bIns="45720" rtlCol="0" anchor="ctr"/>
          <a:lstStyle>
            <a:lvl1pPr algn="l">
              <a:defRPr sz="12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 userDrawn="1"/>
        </p:nvSpPr>
        <p:spPr>
          <a:xfrm>
            <a:off x="11400067" y="6138025"/>
            <a:ext cx="491788" cy="365125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E6C54B-C880-4973-B810-68E0A405AF96}" type="slidenum">
              <a:rPr lang="en-US" sz="1000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85" y="340502"/>
            <a:ext cx="11591749" cy="749097"/>
          </a:xfrm>
          <a:prstGeom prst="rect">
            <a:avLst/>
          </a:prstGeom>
        </p:spPr>
        <p:txBody>
          <a:bodyPr vert="horz" lIns="36000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00" indent="-3476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63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3619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363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65" y="1600201"/>
            <a:ext cx="11591769" cy="4241800"/>
          </a:xfrm>
          <a:prstGeom prst="rect">
            <a:avLst/>
          </a:prstGeom>
        </p:spPr>
        <p:txBody>
          <a:bodyPr vert="horz" lIns="360000" tIns="36000" rIns="360000" bIns="3600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00164" y="315880"/>
            <a:ext cx="11591671" cy="798342"/>
          </a:xfrm>
          <a:custGeom>
            <a:avLst/>
            <a:gdLst>
              <a:gd name="T0" fmla="*/ 6880 w 7376"/>
              <a:gd name="T1" fmla="*/ 508 h 508"/>
              <a:gd name="T2" fmla="*/ 0 w 7376"/>
              <a:gd name="T3" fmla="*/ 492 h 508"/>
              <a:gd name="T4" fmla="*/ 0 w 7376"/>
              <a:gd name="T5" fmla="*/ 0 h 508"/>
              <a:gd name="T6" fmla="*/ 7376 w 7376"/>
              <a:gd name="T7" fmla="*/ 0 h 508"/>
              <a:gd name="T8" fmla="*/ 7376 w 7376"/>
              <a:gd name="T9" fmla="*/ 238 h 508"/>
              <a:gd name="T10" fmla="*/ 6880 w 7376"/>
              <a:gd name="T11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76" h="508">
                <a:moveTo>
                  <a:pt x="6880" y="508"/>
                </a:moveTo>
                <a:lnTo>
                  <a:pt x="0" y="492"/>
                </a:lnTo>
                <a:lnTo>
                  <a:pt x="0" y="0"/>
                </a:lnTo>
                <a:lnTo>
                  <a:pt x="7376" y="0"/>
                </a:lnTo>
                <a:lnTo>
                  <a:pt x="7376" y="238"/>
                </a:lnTo>
                <a:lnTo>
                  <a:pt x="6880" y="508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5"/>
          <p:cNvSpPr>
            <a:spLocks noChangeArrowheads="1"/>
          </p:cNvSpPr>
          <p:nvPr userDrawn="1"/>
        </p:nvSpPr>
        <p:spPr bwMode="auto">
          <a:xfrm>
            <a:off x="300127" y="6097472"/>
            <a:ext cx="10928645" cy="444689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6"/>
          <p:cNvSpPr>
            <a:spLocks noChangeArrowheads="1"/>
          </p:cNvSpPr>
          <p:nvPr userDrawn="1"/>
        </p:nvSpPr>
        <p:spPr bwMode="auto">
          <a:xfrm>
            <a:off x="11400047" y="6097472"/>
            <a:ext cx="491829" cy="444689"/>
          </a:xfrm>
          <a:prstGeom prst="rect">
            <a:avLst/>
          </a:prstGeom>
          <a:solidFill>
            <a:schemeClr val="accent4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086" y="6137253"/>
            <a:ext cx="10928686" cy="365125"/>
          </a:xfrm>
          <a:prstGeom prst="rect">
            <a:avLst/>
          </a:prstGeom>
        </p:spPr>
        <p:txBody>
          <a:bodyPr vert="horz" lIns="144000" tIns="45720" rIns="91440" bIns="45720" rtlCol="0" anchor="ctr"/>
          <a:lstStyle>
            <a:lvl1pPr algn="l">
              <a:defRPr sz="12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 userDrawn="1"/>
        </p:nvSpPr>
        <p:spPr>
          <a:xfrm>
            <a:off x="11400067" y="6138025"/>
            <a:ext cx="491788" cy="365125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E6C54B-C880-4973-B810-68E0A405AF96}" type="slidenum">
              <a:rPr lang="en-US" sz="1000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85" y="340502"/>
            <a:ext cx="11591749" cy="749097"/>
          </a:xfrm>
          <a:prstGeom prst="rect">
            <a:avLst/>
          </a:prstGeom>
        </p:spPr>
        <p:txBody>
          <a:bodyPr vert="horz" lIns="36000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2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00" indent="-3476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63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3619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363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mailto:acjm@anglicarevic.org.au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556489" y="2009780"/>
            <a:ext cx="4515444" cy="1210281"/>
          </a:xfrm>
        </p:spPr>
        <p:txBody>
          <a:bodyPr/>
          <a:lstStyle/>
          <a:p>
            <a:r>
              <a:rPr lang="en-AU" dirty="0" smtClean="0"/>
              <a:t>Anglicare Victoria </a:t>
            </a:r>
            <a:endParaRPr lang="en-AU" dirty="0"/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>
          <a:xfrm>
            <a:off x="647106" y="3285963"/>
            <a:ext cx="4515444" cy="1009040"/>
          </a:xfrm>
        </p:spPr>
        <p:txBody>
          <a:bodyPr/>
          <a:lstStyle/>
          <a:p>
            <a:r>
              <a:rPr lang="en-AU" dirty="0" smtClean="0"/>
              <a:t>Justice Sunday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0595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Partners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36" y="1652917"/>
            <a:ext cx="11591769" cy="4241800"/>
          </a:xfrm>
        </p:spPr>
        <p:txBody>
          <a:bodyPr/>
          <a:lstStyle/>
          <a:p>
            <a:pPr marL="0" indent="0" algn="ctr">
              <a:buNone/>
            </a:pPr>
            <a:r>
              <a:rPr lang="en-AU" b="1" dirty="0"/>
              <a:t>Or email </a:t>
            </a:r>
            <a:r>
              <a:rPr lang="en-AU" b="1" dirty="0" smtClean="0">
                <a:hlinkClick r:id="rId2"/>
              </a:rPr>
              <a:t>acjm@anglicarevic.org.au</a:t>
            </a:r>
            <a:endParaRPr lang="en-AU" b="1" dirty="0" smtClean="0"/>
          </a:p>
          <a:p>
            <a:pPr marL="0" indent="0">
              <a:buNone/>
            </a:pPr>
            <a:endParaRPr lang="en-AU" b="1" dirty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947181" y="2177804"/>
            <a:ext cx="9208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800" b="1" dirty="0">
              <a:solidFill>
                <a:srgbClr val="C00000"/>
              </a:solidFill>
            </a:endParaRPr>
          </a:p>
          <a:p>
            <a:pPr algn="ctr"/>
            <a:endParaRPr lang="en-AU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03" y="3924272"/>
            <a:ext cx="1631735" cy="1631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01" y="2365073"/>
            <a:ext cx="2853773" cy="1174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08" y="2223469"/>
            <a:ext cx="1364861" cy="1676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937" y="2234726"/>
            <a:ext cx="2436883" cy="1412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59" y="3665975"/>
            <a:ext cx="1830353" cy="17507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5802" y="4134049"/>
            <a:ext cx="4125576" cy="142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Justice Sunday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5" y="1217141"/>
            <a:ext cx="11338434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5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 are we 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sz="4800" b="1" dirty="0">
                <a:solidFill>
                  <a:srgbClr val="080005"/>
                </a:solidFill>
              </a:rPr>
              <a:t>ACJM</a:t>
            </a:r>
          </a:p>
          <a:p>
            <a:pPr algn="ctr"/>
            <a:endParaRPr lang="en-AU" sz="2000" dirty="0">
              <a:solidFill>
                <a:srgbClr val="080005"/>
              </a:solidFill>
            </a:endParaRPr>
          </a:p>
          <a:p>
            <a:pPr marL="0" indent="0" algn="ctr">
              <a:buNone/>
            </a:pPr>
            <a:r>
              <a:rPr lang="en-AU" sz="2800" dirty="0">
                <a:solidFill>
                  <a:srgbClr val="080005"/>
                </a:solidFill>
              </a:rPr>
              <a:t>Anglican Criminal Justice Ministry</a:t>
            </a:r>
          </a:p>
          <a:p>
            <a:pPr algn="ctr"/>
            <a:endParaRPr lang="en-AU" dirty="0">
              <a:solidFill>
                <a:srgbClr val="080005"/>
              </a:solidFill>
            </a:endParaRPr>
          </a:p>
          <a:p>
            <a:pPr marL="0" indent="0" algn="ctr">
              <a:buNone/>
            </a:pPr>
            <a:r>
              <a:rPr lang="en-AU" sz="2800" dirty="0">
                <a:solidFill>
                  <a:srgbClr val="080005"/>
                </a:solidFill>
              </a:rPr>
              <a:t>Who are we?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04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we do 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U" sz="5400" b="1" dirty="0"/>
              <a:t>21 Chaplains</a:t>
            </a:r>
            <a:r>
              <a:rPr lang="en-AU" sz="4400" b="1" dirty="0"/>
              <a:t> </a:t>
            </a:r>
          </a:p>
          <a:p>
            <a:pPr marL="0" indent="0" algn="ctr">
              <a:buNone/>
            </a:pPr>
            <a:r>
              <a:rPr lang="en-AU" sz="4000" dirty="0"/>
              <a:t>working INSIDE the walls of the  </a:t>
            </a:r>
          </a:p>
          <a:p>
            <a:pPr marL="0" indent="0" algn="ctr">
              <a:buNone/>
            </a:pPr>
            <a:r>
              <a:rPr lang="en-AU" sz="4000" dirty="0" smtClean="0"/>
              <a:t>16 adult </a:t>
            </a:r>
            <a:r>
              <a:rPr lang="en-AU" sz="4000" dirty="0"/>
              <a:t>prisons and </a:t>
            </a:r>
          </a:p>
          <a:p>
            <a:pPr marL="0" indent="0" algn="ctr">
              <a:buNone/>
            </a:pPr>
            <a:r>
              <a:rPr lang="en-AU" sz="4000" dirty="0"/>
              <a:t>2 youth justice centres</a:t>
            </a:r>
          </a:p>
          <a:p>
            <a:pPr algn="ctr"/>
            <a:endParaRPr lang="en-AU" sz="3600" b="1" dirty="0"/>
          </a:p>
          <a:p>
            <a:pPr algn="ctr"/>
            <a:endParaRPr lang="en-AU" b="1" dirty="0"/>
          </a:p>
          <a:p>
            <a:pPr marL="0" indent="0" algn="ctr">
              <a:buNone/>
            </a:pPr>
            <a:r>
              <a:rPr lang="en-AU" dirty="0"/>
              <a:t>Supporting people in prison through worship, advocacy and pastoral </a:t>
            </a:r>
            <a:r>
              <a:rPr lang="en-AU" dirty="0" smtClean="0"/>
              <a:t>care</a:t>
            </a:r>
          </a:p>
          <a:p>
            <a:pPr marL="0" indent="0" algn="ctr">
              <a:buNone/>
            </a:pPr>
            <a:r>
              <a:rPr lang="en-AU" dirty="0" smtClean="0"/>
              <a:t>Advocating </a:t>
            </a:r>
            <a:r>
              <a:rPr lang="en-AU" dirty="0"/>
              <a:t>in the community for a fair justice system for all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196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Prison locations 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222" y="1162404"/>
            <a:ext cx="7821827" cy="467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8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Get Out for Good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AU" sz="3600" b="1" u="sng" dirty="0"/>
              <a:t>Get Out for Good</a:t>
            </a:r>
          </a:p>
          <a:p>
            <a:pPr marL="0" indent="0" algn="ctr">
              <a:buNone/>
            </a:pPr>
            <a:r>
              <a:rPr lang="en-AU" sz="2800" dirty="0" smtClean="0"/>
              <a:t>(</a:t>
            </a:r>
            <a:r>
              <a:rPr lang="en-AU" sz="2800" dirty="0"/>
              <a:t>G4G)</a:t>
            </a:r>
          </a:p>
          <a:p>
            <a:pPr algn="ctr"/>
            <a:endParaRPr lang="en-AU" sz="900" dirty="0"/>
          </a:p>
          <a:p>
            <a:pPr marL="0" indent="0" algn="ctr">
              <a:buNone/>
            </a:pPr>
            <a:r>
              <a:rPr lang="en-AU" dirty="0"/>
              <a:t>Has 3 teams of volunteers working in </a:t>
            </a:r>
          </a:p>
          <a:p>
            <a:pPr algn="ctr"/>
            <a:endParaRPr lang="en-AU" dirty="0"/>
          </a:p>
          <a:p>
            <a:pPr marL="0" indent="0" algn="ctr">
              <a:buNone/>
            </a:pPr>
            <a:r>
              <a:rPr lang="en-AU" sz="2800" u="sng" dirty="0"/>
              <a:t>Melbourne,</a:t>
            </a:r>
          </a:p>
          <a:p>
            <a:pPr marL="0" indent="0" algn="ctr">
              <a:buNone/>
            </a:pPr>
            <a:r>
              <a:rPr lang="en-AU" sz="2800" u="sng" dirty="0"/>
              <a:t>Warrnambool </a:t>
            </a:r>
          </a:p>
          <a:p>
            <a:pPr marL="0" indent="0" algn="ctr">
              <a:buNone/>
            </a:pPr>
            <a:r>
              <a:rPr lang="en-AU" sz="2800" dirty="0"/>
              <a:t>&amp;</a:t>
            </a:r>
          </a:p>
          <a:p>
            <a:pPr marL="0" indent="0" algn="ctr">
              <a:buNone/>
            </a:pPr>
            <a:r>
              <a:rPr lang="en-AU" sz="2800" u="sng" dirty="0"/>
              <a:t>Gippsland</a:t>
            </a:r>
            <a:r>
              <a:rPr lang="en-AU" sz="2800" dirty="0"/>
              <a:t> </a:t>
            </a:r>
          </a:p>
          <a:p>
            <a:pPr algn="ctr"/>
            <a:endParaRPr lang="en-AU" dirty="0"/>
          </a:p>
          <a:p>
            <a:pPr marL="0" indent="0" algn="ctr">
              <a:buNone/>
            </a:pPr>
            <a:r>
              <a:rPr lang="en-AU" dirty="0"/>
              <a:t>Helping men and women who have been released reintegrate back into the community.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05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many people are in prison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dirty="0"/>
              <a:t>Numbers of adults incarcerated in prison reached an all time high in late 2018 with figures of sentenced and remanded prisoners reaching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sz="4400" b="1" dirty="0"/>
              <a:t>8,059</a:t>
            </a:r>
          </a:p>
          <a:p>
            <a:pPr algn="ctr"/>
            <a:endParaRPr lang="en-AU" sz="4400" b="1" dirty="0"/>
          </a:p>
          <a:p>
            <a:pPr marL="0" indent="0" algn="ctr">
              <a:buNone/>
            </a:pPr>
            <a:r>
              <a:rPr lang="en-AU" b="1" dirty="0"/>
              <a:t>… that’s quite a congregation!</a:t>
            </a:r>
            <a:endParaRPr lang="en-AU" sz="2000" b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2880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Your Chaplain's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/>
              <a:t>In 2018, your chaplains: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Baptised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Prayed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Gave out thousands of dollars worth of bibles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Conducted bible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Held memorial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More praying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Spent in excess of 8000hrs behind the 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Listened… a lot of listening! 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… </a:t>
            </a:r>
            <a:r>
              <a:rPr lang="en-AU" dirty="0"/>
              <a:t>the list could go on.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840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to get involved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dirty="0"/>
              <a:t>How can YOU get involved?</a:t>
            </a:r>
          </a:p>
          <a:p>
            <a:pPr algn="ctr"/>
            <a:endParaRPr lang="en-AU" dirty="0"/>
          </a:p>
          <a:p>
            <a:pPr marL="0" indent="0" algn="ctr">
              <a:buNone/>
            </a:pPr>
            <a:r>
              <a:rPr lang="en-AU" sz="4400" b="1" dirty="0"/>
              <a:t>PRAY∙DONATE∙JOIN</a:t>
            </a:r>
          </a:p>
          <a:p>
            <a:pPr algn="ctr"/>
            <a:endParaRPr lang="en-AU" sz="2000" b="1" dirty="0"/>
          </a:p>
          <a:p>
            <a:pPr marL="0" indent="0" algn="ctr">
              <a:buNone/>
            </a:pPr>
            <a:r>
              <a:rPr lang="en-AU" dirty="0"/>
              <a:t>Go to</a:t>
            </a:r>
            <a:r>
              <a:rPr lang="en-AU" sz="4000" dirty="0"/>
              <a:t> </a:t>
            </a:r>
          </a:p>
          <a:p>
            <a:pPr marL="0" indent="0" algn="ctr">
              <a:buNone/>
            </a:pPr>
            <a:r>
              <a:rPr lang="en-AU" sz="3600" b="1" dirty="0"/>
              <a:t>anglicarevice.org.au/</a:t>
            </a:r>
            <a:r>
              <a:rPr lang="en-AU" sz="3600" b="1" dirty="0" err="1"/>
              <a:t>acjm</a:t>
            </a:r>
            <a:endParaRPr lang="en-AU" sz="3600" b="1" dirty="0"/>
          </a:p>
          <a:p>
            <a:pPr marL="0" indent="0" algn="ctr">
              <a:buNone/>
            </a:pPr>
            <a:r>
              <a:rPr lang="en-AU" dirty="0"/>
              <a:t>for more information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32168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 &amp; Section Breaks">
  <a:themeElements>
    <a:clrScheme name="Anglicare Victoria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6F60AA"/>
      </a:accent1>
      <a:accent2>
        <a:srgbClr val="DD4061"/>
      </a:accent2>
      <a:accent3>
        <a:srgbClr val="F36E4A"/>
      </a:accent3>
      <a:accent4>
        <a:srgbClr val="FED301"/>
      </a:accent4>
      <a:accent5>
        <a:srgbClr val="B5567F"/>
      </a:accent5>
      <a:accent6>
        <a:srgbClr val="2A5CAA"/>
      </a:accent6>
      <a:hlink>
        <a:srgbClr val="6F60AA"/>
      </a:hlink>
      <a:folHlink>
        <a:srgbClr val="6F60AA"/>
      </a:folHlink>
    </a:clrScheme>
    <a:fontScheme name="Anglicare Victor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78ED10E-451A-451E-A301-E65C3FC29654}" vid="{3EB26042-2809-444A-878B-CCBBBCCCC766}"/>
    </a:ext>
  </a:extLst>
</a:theme>
</file>

<file path=ppt/theme/theme2.xml><?xml version="1.0" encoding="utf-8"?>
<a:theme xmlns:a="http://schemas.openxmlformats.org/drawingml/2006/main" name="Contents Purple">
  <a:themeElements>
    <a:clrScheme name="Anglicare Victoria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6F60AA"/>
      </a:accent1>
      <a:accent2>
        <a:srgbClr val="DD4061"/>
      </a:accent2>
      <a:accent3>
        <a:srgbClr val="F36E4A"/>
      </a:accent3>
      <a:accent4>
        <a:srgbClr val="FED301"/>
      </a:accent4>
      <a:accent5>
        <a:srgbClr val="63BD25"/>
      </a:accent5>
      <a:accent6>
        <a:srgbClr val="0066CC"/>
      </a:accent6>
      <a:hlink>
        <a:srgbClr val="6F60AA"/>
      </a:hlink>
      <a:folHlink>
        <a:srgbClr val="6F60AA"/>
      </a:folHlink>
    </a:clrScheme>
    <a:fontScheme name="Anglicare Victor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78ED10E-451A-451E-A301-E65C3FC29654}" vid="{D4FD6428-D4D0-49BE-A841-C36B0DE8E2C6}"/>
    </a:ext>
  </a:extLst>
</a:theme>
</file>

<file path=ppt/theme/theme3.xml><?xml version="1.0" encoding="utf-8"?>
<a:theme xmlns:a="http://schemas.openxmlformats.org/drawingml/2006/main" name="Contents Red">
  <a:themeElements>
    <a:clrScheme name="Anglicare Victoria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6F60AA"/>
      </a:accent1>
      <a:accent2>
        <a:srgbClr val="DD4061"/>
      </a:accent2>
      <a:accent3>
        <a:srgbClr val="F36E4A"/>
      </a:accent3>
      <a:accent4>
        <a:srgbClr val="FED301"/>
      </a:accent4>
      <a:accent5>
        <a:srgbClr val="63BD25"/>
      </a:accent5>
      <a:accent6>
        <a:srgbClr val="0066CC"/>
      </a:accent6>
      <a:hlink>
        <a:srgbClr val="6F60AA"/>
      </a:hlink>
      <a:folHlink>
        <a:srgbClr val="6F60AA"/>
      </a:folHlink>
    </a:clrScheme>
    <a:fontScheme name="Anglicare Victor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78ED10E-451A-451E-A301-E65C3FC29654}" vid="{956449C7-B80C-4F50-8E2C-A67CFEA8462F}"/>
    </a:ext>
  </a:extLst>
</a:theme>
</file>

<file path=ppt/theme/theme4.xml><?xml version="1.0" encoding="utf-8"?>
<a:theme xmlns:a="http://schemas.openxmlformats.org/drawingml/2006/main" name="Contents Orange">
  <a:themeElements>
    <a:clrScheme name="Anglicare Victoria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6F60AA"/>
      </a:accent1>
      <a:accent2>
        <a:srgbClr val="DD4061"/>
      </a:accent2>
      <a:accent3>
        <a:srgbClr val="F36E4A"/>
      </a:accent3>
      <a:accent4>
        <a:srgbClr val="FED301"/>
      </a:accent4>
      <a:accent5>
        <a:srgbClr val="63BD25"/>
      </a:accent5>
      <a:accent6>
        <a:srgbClr val="0066CC"/>
      </a:accent6>
      <a:hlink>
        <a:srgbClr val="6F60AA"/>
      </a:hlink>
      <a:folHlink>
        <a:srgbClr val="6F60AA"/>
      </a:folHlink>
    </a:clrScheme>
    <a:fontScheme name="Anglicare Victor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78ED10E-451A-451E-A301-E65C3FC29654}" vid="{C5DB1FDF-ADDC-41CA-A47E-A705DF077508}"/>
    </a:ext>
  </a:extLst>
</a:theme>
</file>

<file path=ppt/theme/theme5.xml><?xml version="1.0" encoding="utf-8"?>
<a:theme xmlns:a="http://schemas.openxmlformats.org/drawingml/2006/main" name="Contents Yellow">
  <a:themeElements>
    <a:clrScheme name="Anglicare Victoria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6F60AA"/>
      </a:accent1>
      <a:accent2>
        <a:srgbClr val="DD4061"/>
      </a:accent2>
      <a:accent3>
        <a:srgbClr val="F36E4A"/>
      </a:accent3>
      <a:accent4>
        <a:srgbClr val="FED301"/>
      </a:accent4>
      <a:accent5>
        <a:srgbClr val="63BD25"/>
      </a:accent5>
      <a:accent6>
        <a:srgbClr val="0066CC"/>
      </a:accent6>
      <a:hlink>
        <a:srgbClr val="6F60AA"/>
      </a:hlink>
      <a:folHlink>
        <a:srgbClr val="6F60AA"/>
      </a:folHlink>
    </a:clrScheme>
    <a:fontScheme name="Anglicare Victor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78ED10E-451A-451E-A301-E65C3FC29654}" vid="{B4816618-CDC2-4256-85A1-D31DA4F9024A}"/>
    </a:ext>
  </a:extLst>
</a:theme>
</file>

<file path=ppt/theme/theme6.xml><?xml version="1.0" encoding="utf-8"?>
<a:theme xmlns:a="http://schemas.openxmlformats.org/drawingml/2006/main" name="Office Theme">
  <a:themeElements>
    <a:clrScheme name="Anglicare Victoria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6F60AA"/>
      </a:accent1>
      <a:accent2>
        <a:srgbClr val="DD4061"/>
      </a:accent2>
      <a:accent3>
        <a:srgbClr val="F36E4A"/>
      </a:accent3>
      <a:accent4>
        <a:srgbClr val="FED301"/>
      </a:accent4>
      <a:accent5>
        <a:srgbClr val="B5567F"/>
      </a:accent5>
      <a:accent6>
        <a:srgbClr val="2A5CAA"/>
      </a:accent6>
      <a:hlink>
        <a:srgbClr val="6F60AA"/>
      </a:hlink>
      <a:folHlink>
        <a:srgbClr val="6F60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Anglicare Victoria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6F60AA"/>
      </a:accent1>
      <a:accent2>
        <a:srgbClr val="DD4061"/>
      </a:accent2>
      <a:accent3>
        <a:srgbClr val="F36E4A"/>
      </a:accent3>
      <a:accent4>
        <a:srgbClr val="FED301"/>
      </a:accent4>
      <a:accent5>
        <a:srgbClr val="B5567F"/>
      </a:accent5>
      <a:accent6>
        <a:srgbClr val="2A5CAA"/>
      </a:accent6>
      <a:hlink>
        <a:srgbClr val="6F60AA"/>
      </a:hlink>
      <a:folHlink>
        <a:srgbClr val="6F60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Anglicare - Presentation template</Template>
  <TotalTime>13</TotalTime>
  <Words>208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Covers &amp; Section Breaks</vt:lpstr>
      <vt:lpstr>Contents Purple</vt:lpstr>
      <vt:lpstr>Contents Red</vt:lpstr>
      <vt:lpstr>Contents Orange</vt:lpstr>
      <vt:lpstr>Contents Yellow</vt:lpstr>
      <vt:lpstr>Anglicare Victoria </vt:lpstr>
      <vt:lpstr>Justice Sunday </vt:lpstr>
      <vt:lpstr>Who are we ?</vt:lpstr>
      <vt:lpstr>What we do ?</vt:lpstr>
      <vt:lpstr>Prison locations </vt:lpstr>
      <vt:lpstr>Get Out for Good </vt:lpstr>
      <vt:lpstr>How many people are in prison </vt:lpstr>
      <vt:lpstr>Your Chaplain's </vt:lpstr>
      <vt:lpstr>How to get involved </vt:lpstr>
      <vt:lpstr>Partners</vt:lpstr>
    </vt:vector>
  </TitlesOfParts>
  <Company>Anglicare Victoria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Justice Sunday</dc:title>
  <dc:creator>Elaine Boyle</dc:creator>
  <cp:lastModifiedBy>Emer Harrington</cp:lastModifiedBy>
  <cp:revision>3</cp:revision>
  <dcterms:created xsi:type="dcterms:W3CDTF">2019-03-04T02:52:57Z</dcterms:created>
  <dcterms:modified xsi:type="dcterms:W3CDTF">2019-03-15T01:15:17Z</dcterms:modified>
</cp:coreProperties>
</file>